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6"/>
  </p:notesMasterIdLst>
  <p:sldIdLst>
    <p:sldId id="256" r:id="rId2"/>
    <p:sldId id="258" r:id="rId3"/>
    <p:sldId id="296" r:id="rId4"/>
    <p:sldId id="301" r:id="rId5"/>
    <p:sldId id="297" r:id="rId6"/>
    <p:sldId id="298" r:id="rId7"/>
    <p:sldId id="270" r:id="rId8"/>
    <p:sldId id="290" r:id="rId9"/>
    <p:sldId id="289" r:id="rId10"/>
    <p:sldId id="314" r:id="rId11"/>
    <p:sldId id="304" r:id="rId12"/>
    <p:sldId id="305" r:id="rId13"/>
    <p:sldId id="291" r:id="rId14"/>
    <p:sldId id="306" r:id="rId15"/>
    <p:sldId id="300" r:id="rId16"/>
    <p:sldId id="307" r:id="rId17"/>
    <p:sldId id="309" r:id="rId18"/>
    <p:sldId id="308" r:id="rId19"/>
    <p:sldId id="312" r:id="rId20"/>
    <p:sldId id="310" r:id="rId21"/>
    <p:sldId id="313" r:id="rId22"/>
    <p:sldId id="299" r:id="rId23"/>
    <p:sldId id="294" r:id="rId24"/>
    <p:sldId id="282" r:id="rId25"/>
  </p:sldIdLst>
  <p:sldSz cx="12192000" cy="6858000"/>
  <p:notesSz cx="6858000" cy="9144000"/>
  <p:embeddedFontLst>
    <p:embeddedFont>
      <p:font typeface="휴먼둥근헤드라인" panose="02030504000101010101" pitchFamily="18" charset="-127"/>
      <p:regular r:id="rId27"/>
    </p:embeddedFont>
    <p:embeddedFont>
      <p:font typeface="HY견고딕" panose="02030600000101010101" pitchFamily="18" charset="-127"/>
      <p:regular r:id="rId28"/>
    </p:embeddedFont>
    <p:embeddedFont>
      <p:font typeface="Malgun Gothic" panose="020B0503020000020004" pitchFamily="34" charset="-127"/>
      <p:regular r:id="rId29"/>
      <p:bold r:id="rId30"/>
    </p:embeddedFont>
    <p:embeddedFont>
      <p:font typeface="Malgun Gothic" panose="020B0503020000020004" pitchFamily="34" charset="-127"/>
      <p:regular r:id="rId29"/>
      <p:bold r:id="rId3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39597"/>
    <a:srgbClr val="E41A00"/>
    <a:srgbClr val="F5DF4D"/>
    <a:srgbClr val="F2F2F2"/>
    <a:srgbClr val="0165B2"/>
    <a:srgbClr val="445569"/>
    <a:srgbClr val="1F4E79"/>
    <a:srgbClr val="D9D9D9"/>
    <a:srgbClr val="FE4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787EE-279E-40D8-B963-903EC32AAFBC}" v="104" dt="2024-09-09T01:16:45.392"/>
    <p1510:client id="{17714B69-4CE0-428A-9825-DB053525C527}" v="3" dt="2024-09-09T00:17:00.351"/>
    <p1510:client id="{39BE9249-D29C-8D79-8F6F-3165EAAF5B55}" v="1537" dt="2024-09-09T04:51:27.472"/>
    <p1510:client id="{7D51CDB4-481F-7BAC-F24E-893A4C924FE3}" v="853" dt="2024-09-09T03:26:20.934"/>
    <p1510:client id="{ACFAC3B0-8A38-4706-BC19-BB4C095D86C8}" v="1" dt="2024-09-09T01:57:34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  <p:guide orient="horz" pos="2273"/>
        <p:guide orient="horz" pos="236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경준 박" userId="79e0d15398ff4bf8" providerId="Windows Live" clId="Web-{6438F452-7CC3-4079-8F62-72F9A696F1DD}"/>
    <pc:docChg chg="modSld">
      <pc:chgData name="경준 박" userId="79e0d15398ff4bf8" providerId="Windows Live" clId="Web-{6438F452-7CC3-4079-8F62-72F9A696F1DD}" dt="2024-09-05T08:51:57.239" v="207" actId="20577"/>
      <pc:docMkLst>
        <pc:docMk/>
      </pc:docMkLst>
      <pc:sldChg chg="modSp">
        <pc:chgData name="경준 박" userId="79e0d15398ff4bf8" providerId="Windows Live" clId="Web-{6438F452-7CC3-4079-8F62-72F9A696F1DD}" dt="2024-09-05T08:51:57.239" v="207" actId="20577"/>
        <pc:sldMkLst>
          <pc:docMk/>
          <pc:sldMk cId="0" sldId="282"/>
        </pc:sldMkLst>
        <pc:spChg chg="mod">
          <ac:chgData name="경준 박" userId="79e0d15398ff4bf8" providerId="Windows Live" clId="Web-{6438F452-7CC3-4079-8F62-72F9A696F1DD}" dt="2024-09-05T08:51:57.239" v="207" actId="20577"/>
          <ac:spMkLst>
            <pc:docMk/>
            <pc:sldMk cId="0" sldId="282"/>
            <ac:spMk id="11" creationId="{4C6423CA-E427-413A-9169-DD6B4B063271}"/>
          </ac:spMkLst>
        </pc:spChg>
      </pc:sldChg>
    </pc:docChg>
  </pc:docChgLst>
  <pc:docChgLst>
    <pc:chgData name="경준 박" userId="79e0d15398ff4bf8" providerId="Windows Live" clId="Web-{7D51CDB4-481F-7BAC-F24E-893A4C924FE3}"/>
    <pc:docChg chg="modSld">
      <pc:chgData name="경준 박" userId="79e0d15398ff4bf8" providerId="Windows Live" clId="Web-{7D51CDB4-481F-7BAC-F24E-893A4C924FE3}" dt="2024-09-09T03:26:20.934" v="485"/>
      <pc:docMkLst>
        <pc:docMk/>
      </pc:docMkLst>
      <pc:sldChg chg="delSp modSp">
        <pc:chgData name="경준 박" userId="79e0d15398ff4bf8" providerId="Windows Live" clId="Web-{7D51CDB4-481F-7BAC-F24E-893A4C924FE3}" dt="2024-09-09T02:31:00.434" v="3" actId="20577"/>
        <pc:sldMkLst>
          <pc:docMk/>
          <pc:sldMk cId="0" sldId="256"/>
        </pc:sldMkLst>
        <pc:spChg chg="mod">
          <ac:chgData name="경준 박" userId="79e0d15398ff4bf8" providerId="Windows Live" clId="Web-{7D51CDB4-481F-7BAC-F24E-893A4C924FE3}" dt="2024-09-09T02:31:00.434" v="3" actId="20577"/>
          <ac:spMkLst>
            <pc:docMk/>
            <pc:sldMk cId="0" sldId="256"/>
            <ac:spMk id="3" creationId="{00000000-0000-0000-0000-000000000000}"/>
          </ac:spMkLst>
        </pc:spChg>
        <pc:picChg chg="del">
          <ac:chgData name="경준 박" userId="79e0d15398ff4bf8" providerId="Windows Live" clId="Web-{7D51CDB4-481F-7BAC-F24E-893A4C924FE3}" dt="2024-09-09T02:30:44.371" v="1"/>
          <ac:picMkLst>
            <pc:docMk/>
            <pc:sldMk cId="0" sldId="256"/>
            <ac:picMk id="16" creationId="{00000000-0000-0000-0000-000000000000}"/>
          </ac:picMkLst>
        </pc:picChg>
        <pc:picChg chg="del">
          <ac:chgData name="경준 박" userId="79e0d15398ff4bf8" providerId="Windows Live" clId="Web-{7D51CDB4-481F-7BAC-F24E-893A4C924FE3}" dt="2024-09-09T02:30:42.386" v="0"/>
          <ac:picMkLst>
            <pc:docMk/>
            <pc:sldMk cId="0" sldId="256"/>
            <ac:picMk id="1033" creationId="{00000000-0000-0000-0000-000000000000}"/>
          </ac:picMkLst>
        </pc:picChg>
      </pc:sldChg>
      <pc:sldChg chg="modSp">
        <pc:chgData name="경준 박" userId="79e0d15398ff4bf8" providerId="Windows Live" clId="Web-{7D51CDB4-481F-7BAC-F24E-893A4C924FE3}" dt="2024-09-09T03:17:14.971" v="398" actId="1076"/>
        <pc:sldMkLst>
          <pc:docMk/>
          <pc:sldMk cId="0" sldId="282"/>
        </pc:sldMkLst>
        <pc:spChg chg="mod">
          <ac:chgData name="경준 박" userId="79e0d15398ff4bf8" providerId="Windows Live" clId="Web-{7D51CDB4-481F-7BAC-F24E-893A4C924FE3}" dt="2024-09-09T03:17:12.909" v="397" actId="20577"/>
          <ac:spMkLst>
            <pc:docMk/>
            <pc:sldMk cId="0" sldId="282"/>
            <ac:spMk id="7" creationId="{4C6423CA-E427-413A-9169-DD6B4B063271}"/>
          </ac:spMkLst>
        </pc:spChg>
        <pc:spChg chg="mod">
          <ac:chgData name="경준 박" userId="79e0d15398ff4bf8" providerId="Windows Live" clId="Web-{7D51CDB4-481F-7BAC-F24E-893A4C924FE3}" dt="2024-09-09T03:16:18.283" v="386" actId="1076"/>
          <ac:spMkLst>
            <pc:docMk/>
            <pc:sldMk cId="0" sldId="282"/>
            <ac:spMk id="9" creationId="{00000000-0000-0000-0000-000000000000}"/>
          </ac:spMkLst>
        </pc:spChg>
        <pc:spChg chg="mod">
          <ac:chgData name="경준 박" userId="79e0d15398ff4bf8" providerId="Windows Live" clId="Web-{7D51CDB4-481F-7BAC-F24E-893A4C924FE3}" dt="2024-09-09T03:17:14.971" v="398" actId="1076"/>
          <ac:spMkLst>
            <pc:docMk/>
            <pc:sldMk cId="0" sldId="282"/>
            <ac:spMk id="11" creationId="{4C6423CA-E427-413A-9169-DD6B4B063271}"/>
          </ac:spMkLst>
        </pc:spChg>
      </pc:sldChg>
      <pc:sldChg chg="addAnim delAnim modAnim">
        <pc:chgData name="경준 박" userId="79e0d15398ff4bf8" providerId="Windows Live" clId="Web-{7D51CDB4-481F-7BAC-F24E-893A4C924FE3}" dt="2024-09-09T03:08:27.493" v="292"/>
        <pc:sldMkLst>
          <pc:docMk/>
          <pc:sldMk cId="1840260687" sldId="296"/>
        </pc:sldMkLst>
      </pc:sldChg>
      <pc:sldChg chg="modSp">
        <pc:chgData name="경준 박" userId="79e0d15398ff4bf8" providerId="Windows Live" clId="Web-{7D51CDB4-481F-7BAC-F24E-893A4C924FE3}" dt="2024-09-09T03:26:20.934" v="485"/>
        <pc:sldMkLst>
          <pc:docMk/>
          <pc:sldMk cId="2450137459" sldId="297"/>
        </pc:sldMkLst>
        <pc:graphicFrameChg chg="mod modGraphic">
          <ac:chgData name="경준 박" userId="79e0d15398ff4bf8" providerId="Windows Live" clId="Web-{7D51CDB4-481F-7BAC-F24E-893A4C924FE3}" dt="2024-09-09T03:26:20.934" v="485"/>
          <ac:graphicFrameMkLst>
            <pc:docMk/>
            <pc:sldMk cId="2450137459" sldId="297"/>
            <ac:graphicFrameMk id="21" creationId="{00000000-0000-0000-0000-000000000000}"/>
          </ac:graphicFrameMkLst>
        </pc:graphicFrameChg>
      </pc:sldChg>
      <pc:sldChg chg="modSp">
        <pc:chgData name="경준 박" userId="79e0d15398ff4bf8" providerId="Windows Live" clId="Web-{7D51CDB4-481F-7BAC-F24E-893A4C924FE3}" dt="2024-09-09T03:19:23.317" v="404"/>
        <pc:sldMkLst>
          <pc:docMk/>
          <pc:sldMk cId="3999567828" sldId="308"/>
        </pc:sldMkLst>
        <pc:spChg chg="mod">
          <ac:chgData name="경준 박" userId="79e0d15398ff4bf8" providerId="Windows Live" clId="Web-{7D51CDB4-481F-7BAC-F24E-893A4C924FE3}" dt="2024-09-09T03:19:23.317" v="404"/>
          <ac:spMkLst>
            <pc:docMk/>
            <pc:sldMk cId="3999567828" sldId="308"/>
            <ac:spMk id="3" creationId="{0A79C1EC-E6CC-8C09-8C01-3F30B0565442}"/>
          </ac:spMkLst>
        </pc:spChg>
        <pc:picChg chg="mod modCrop">
          <ac:chgData name="경준 박" userId="79e0d15398ff4bf8" providerId="Windows Live" clId="Web-{7D51CDB4-481F-7BAC-F24E-893A4C924FE3}" dt="2024-09-09T03:18:06.925" v="400"/>
          <ac:picMkLst>
            <pc:docMk/>
            <pc:sldMk cId="3999567828" sldId="308"/>
            <ac:picMk id="2" creationId="{13354BC8-3910-AA89-4FAD-47913813E3EA}"/>
          </ac:picMkLst>
        </pc:picChg>
      </pc:sldChg>
    </pc:docChg>
  </pc:docChgLst>
  <pc:docChgLst>
    <pc:chgData name="탱즈 곰" userId="6ec530805903eab5" providerId="Windows Live" clId="Web-{376F826C-0A54-8132-5593-6421325478D5}"/>
    <pc:docChg chg="modSld">
      <pc:chgData name="탱즈 곰" userId="6ec530805903eab5" providerId="Windows Live" clId="Web-{376F826C-0A54-8132-5593-6421325478D5}" dt="2024-09-04T00:30:39.193" v="287"/>
      <pc:docMkLst>
        <pc:docMk/>
      </pc:docMkLst>
      <pc:sldChg chg="modSp">
        <pc:chgData name="탱즈 곰" userId="6ec530805903eab5" providerId="Windows Live" clId="Web-{376F826C-0A54-8132-5593-6421325478D5}" dt="2024-09-04T00:26:07.873" v="155"/>
        <pc:sldMkLst>
          <pc:docMk/>
          <pc:sldMk cId="2450137459" sldId="297"/>
        </pc:sldMkLst>
        <pc:graphicFrameChg chg="mod modGraphic">
          <ac:chgData name="탱즈 곰" userId="6ec530805903eab5" providerId="Windows Live" clId="Web-{376F826C-0A54-8132-5593-6421325478D5}" dt="2024-09-04T00:26:07.873" v="155"/>
          <ac:graphicFrameMkLst>
            <pc:docMk/>
            <pc:sldMk cId="2450137459" sldId="297"/>
            <ac:graphicFrameMk id="21" creationId="{00000000-0000-0000-0000-000000000000}"/>
          </ac:graphicFrameMkLst>
        </pc:graphicFrameChg>
      </pc:sldChg>
      <pc:sldChg chg="modSp">
        <pc:chgData name="탱즈 곰" userId="6ec530805903eab5" providerId="Windows Live" clId="Web-{376F826C-0A54-8132-5593-6421325478D5}" dt="2024-09-04T00:30:39.193" v="287"/>
        <pc:sldMkLst>
          <pc:docMk/>
          <pc:sldMk cId="3908384350" sldId="298"/>
        </pc:sldMkLst>
        <pc:graphicFrameChg chg="mod modGraphic">
          <ac:chgData name="탱즈 곰" userId="6ec530805903eab5" providerId="Windows Live" clId="Web-{376F826C-0A54-8132-5593-6421325478D5}" dt="2024-09-04T00:30:39.193" v="287"/>
          <ac:graphicFrameMkLst>
            <pc:docMk/>
            <pc:sldMk cId="3908384350" sldId="298"/>
            <ac:graphicFrameMk id="23" creationId="{00000000-0000-0000-0000-000000000000}"/>
          </ac:graphicFrameMkLst>
        </pc:graphicFrameChg>
      </pc:sldChg>
    </pc:docChg>
  </pc:docChgLst>
  <pc:docChgLst>
    <pc:chgData name="탱즈 곰" userId="6ec530805903eab5" providerId="Windows Live" clId="Web-{15B71F2A-B750-2113-7203-042AFEC0EF85}"/>
    <pc:docChg chg="modSld">
      <pc:chgData name="탱즈 곰" userId="6ec530805903eab5" providerId="Windows Live" clId="Web-{15B71F2A-B750-2113-7203-042AFEC0EF85}" dt="2024-08-29T08:23:43.552" v="115"/>
      <pc:docMkLst>
        <pc:docMk/>
      </pc:docMkLst>
      <pc:sldChg chg="addAnim modAnim">
        <pc:chgData name="탱즈 곰" userId="6ec530805903eab5" providerId="Windows Live" clId="Web-{15B71F2A-B750-2113-7203-042AFEC0EF85}" dt="2024-08-29T08:18:33.769" v="30"/>
        <pc:sldMkLst>
          <pc:docMk/>
          <pc:sldMk cId="2802243551" sldId="289"/>
        </pc:sldMkLst>
      </pc:sldChg>
      <pc:sldChg chg="addSp delSp modSp addAnim delAnim modAnim">
        <pc:chgData name="탱즈 곰" userId="6ec530805903eab5" providerId="Windows Live" clId="Web-{15B71F2A-B750-2113-7203-042AFEC0EF85}" dt="2024-08-29T08:23:43.552" v="115"/>
        <pc:sldMkLst>
          <pc:docMk/>
          <pc:sldMk cId="2688969275" sldId="290"/>
        </pc:sldMkLst>
        <pc:spChg chg="add del">
          <ac:chgData name="탱즈 곰" userId="6ec530805903eab5" providerId="Windows Live" clId="Web-{15B71F2A-B750-2113-7203-042AFEC0EF85}" dt="2024-08-29T08:19:14.925" v="35"/>
          <ac:spMkLst>
            <pc:docMk/>
            <pc:sldMk cId="2688969275" sldId="290"/>
            <ac:spMk id="8" creationId="{A1284B24-2E41-F471-9FF2-6AC617D5C6F8}"/>
          </ac:spMkLst>
        </pc:spChg>
        <pc:spChg chg="add del">
          <ac:chgData name="탱즈 곰" userId="6ec530805903eab5" providerId="Windows Live" clId="Web-{15B71F2A-B750-2113-7203-042AFEC0EF85}" dt="2024-08-29T08:19:14.925" v="34"/>
          <ac:spMkLst>
            <pc:docMk/>
            <pc:sldMk cId="2688969275" sldId="290"/>
            <ac:spMk id="10" creationId="{B85F2485-3D94-B4E6-98CA-2570E5CD0191}"/>
          </ac:spMkLst>
        </pc:spChg>
        <pc:spChg chg="add mod">
          <ac:chgData name="탱즈 곰" userId="6ec530805903eab5" providerId="Windows Live" clId="Web-{15B71F2A-B750-2113-7203-042AFEC0EF85}" dt="2024-08-29T08:19:35.987" v="39" actId="14100"/>
          <ac:spMkLst>
            <pc:docMk/>
            <pc:sldMk cId="2688969275" sldId="290"/>
            <ac:spMk id="14" creationId="{4736E05D-5886-6380-C17F-45A07752B8BF}"/>
          </ac:spMkLst>
        </pc:spChg>
        <pc:spChg chg="add mod">
          <ac:chgData name="탱즈 곰" userId="6ec530805903eab5" providerId="Windows Live" clId="Web-{15B71F2A-B750-2113-7203-042AFEC0EF85}" dt="2024-08-29T08:21:38.975" v="77" actId="20577"/>
          <ac:spMkLst>
            <pc:docMk/>
            <pc:sldMk cId="2688969275" sldId="290"/>
            <ac:spMk id="15" creationId="{1BA2AF0B-83A7-ADFE-B91C-AB8FDFC4D698}"/>
          </ac:spMkLst>
        </pc:spChg>
        <pc:spChg chg="add">
          <ac:chgData name="탱즈 곰" userId="6ec530805903eab5" providerId="Windows Live" clId="Web-{15B71F2A-B750-2113-7203-042AFEC0EF85}" dt="2024-08-29T08:20:44.768" v="63"/>
          <ac:spMkLst>
            <pc:docMk/>
            <pc:sldMk cId="2688969275" sldId="290"/>
            <ac:spMk id="16" creationId="{C9D9FB51-71D5-1D79-3110-AF0EDF4FC508}"/>
          </ac:spMkLst>
        </pc:spChg>
        <pc:spChg chg="add">
          <ac:chgData name="탱즈 곰" userId="6ec530805903eab5" providerId="Windows Live" clId="Web-{15B71F2A-B750-2113-7203-042AFEC0EF85}" dt="2024-08-29T08:21:06.819" v="67"/>
          <ac:spMkLst>
            <pc:docMk/>
            <pc:sldMk cId="2688969275" sldId="290"/>
            <ac:spMk id="17" creationId="{9BBABFB2-2EB0-783A-765F-78DA045BFCA5}"/>
          </ac:spMkLst>
        </pc:spChg>
        <pc:spChg chg="add del">
          <ac:chgData name="탱즈 곰" userId="6ec530805903eab5" providerId="Windows Live" clId="Web-{15B71F2A-B750-2113-7203-042AFEC0EF85}" dt="2024-08-29T08:21:25.928" v="69"/>
          <ac:spMkLst>
            <pc:docMk/>
            <pc:sldMk cId="2688969275" sldId="290"/>
            <ac:spMk id="19" creationId="{01280B54-0AC3-81CF-05B4-1E4F838F506A}"/>
          </ac:spMkLst>
        </pc:spChg>
        <pc:spChg chg="add mod">
          <ac:chgData name="탱즈 곰" userId="6ec530805903eab5" providerId="Windows Live" clId="Web-{15B71F2A-B750-2113-7203-042AFEC0EF85}" dt="2024-08-29T08:22:15.740" v="93" actId="14100"/>
          <ac:spMkLst>
            <pc:docMk/>
            <pc:sldMk cId="2688969275" sldId="290"/>
            <ac:spMk id="23" creationId="{4FDEB6BB-EB29-4C00-1371-0B80C133CB9D}"/>
          </ac:spMkLst>
        </pc:spChg>
        <pc:spChg chg="add mod">
          <ac:chgData name="탱즈 곰" userId="6ec530805903eab5" providerId="Windows Live" clId="Web-{15B71F2A-B750-2113-7203-042AFEC0EF85}" dt="2024-08-29T08:23:10.552" v="112" actId="20577"/>
          <ac:spMkLst>
            <pc:docMk/>
            <pc:sldMk cId="2688969275" sldId="290"/>
            <ac:spMk id="24" creationId="{427656DE-5260-EA42-D0E2-E6E4D75051C2}"/>
          </ac:spMkLst>
        </pc:spChg>
        <pc:picChg chg="add del">
          <ac:chgData name="탱즈 곰" userId="6ec530805903eab5" providerId="Windows Live" clId="Web-{15B71F2A-B750-2113-7203-042AFEC0EF85}" dt="2024-08-29T08:19:14.925" v="36"/>
          <ac:picMkLst>
            <pc:docMk/>
            <pc:sldMk cId="2688969275" sldId="290"/>
            <ac:picMk id="6" creationId="{41E5AB39-C71D-CC32-F92A-F34C6E2F8634}"/>
          </ac:picMkLst>
        </pc:picChg>
      </pc:sldChg>
    </pc:docChg>
  </pc:docChgLst>
  <pc:docChgLst>
    <pc:chgData name="탱즈 곰" userId="6ec530805903eab5" providerId="Windows Live" clId="Web-{D8398479-A9DE-9767-4A6D-F5F7568585C6}"/>
    <pc:docChg chg="modSld">
      <pc:chgData name="탱즈 곰" userId="6ec530805903eab5" providerId="Windows Live" clId="Web-{D8398479-A9DE-9767-4A6D-F5F7568585C6}" dt="2024-09-02T01:40:20.710" v="82" actId="20577"/>
      <pc:docMkLst>
        <pc:docMk/>
      </pc:docMkLst>
      <pc:sldChg chg="modSp">
        <pc:chgData name="탱즈 곰" userId="6ec530805903eab5" providerId="Windows Live" clId="Web-{D8398479-A9DE-9767-4A6D-F5F7568585C6}" dt="2024-09-02T01:40:20.710" v="82" actId="20577"/>
        <pc:sldMkLst>
          <pc:docMk/>
          <pc:sldMk cId="0" sldId="282"/>
        </pc:sldMkLst>
        <pc:spChg chg="mod">
          <ac:chgData name="탱즈 곰" userId="6ec530805903eab5" providerId="Windows Live" clId="Web-{D8398479-A9DE-9767-4A6D-F5F7568585C6}" dt="2024-09-02T01:40:10.584" v="67" actId="20577"/>
          <ac:spMkLst>
            <pc:docMk/>
            <pc:sldMk cId="0" sldId="282"/>
            <ac:spMk id="7" creationId="{4C6423CA-E427-413A-9169-DD6B4B063271}"/>
          </ac:spMkLst>
        </pc:spChg>
        <pc:spChg chg="mod">
          <ac:chgData name="탱즈 곰" userId="6ec530805903eab5" providerId="Windows Live" clId="Web-{D8398479-A9DE-9767-4A6D-F5F7568585C6}" dt="2024-09-02T01:40:20.710" v="82" actId="20577"/>
          <ac:spMkLst>
            <pc:docMk/>
            <pc:sldMk cId="0" sldId="282"/>
            <ac:spMk id="11" creationId="{4C6423CA-E427-413A-9169-DD6B4B063271}"/>
          </ac:spMkLst>
        </pc:spChg>
      </pc:sldChg>
      <pc:sldChg chg="modSp">
        <pc:chgData name="탱즈 곰" userId="6ec530805903eab5" providerId="Windows Live" clId="Web-{D8398479-A9DE-9767-4A6D-F5F7568585C6}" dt="2024-09-02T01:35:08.264" v="13" actId="14100"/>
        <pc:sldMkLst>
          <pc:docMk/>
          <pc:sldMk cId="2006286470" sldId="291"/>
        </pc:sldMkLst>
        <pc:spChg chg="mod">
          <ac:chgData name="탱즈 곰" userId="6ec530805903eab5" providerId="Windows Live" clId="Web-{D8398479-A9DE-9767-4A6D-F5F7568585C6}" dt="2024-09-02T01:35:08.264" v="13" actId="14100"/>
          <ac:spMkLst>
            <pc:docMk/>
            <pc:sldMk cId="2006286470" sldId="291"/>
            <ac:spMk id="6" creationId="{B5D41765-51A3-E17A-12CC-E394773DBD05}"/>
          </ac:spMkLst>
        </pc:spChg>
      </pc:sldChg>
      <pc:sldChg chg="modSp">
        <pc:chgData name="탱즈 곰" userId="6ec530805903eab5" providerId="Windows Live" clId="Web-{D8398479-A9DE-9767-4A6D-F5F7568585C6}" dt="2024-09-02T01:34:37.326" v="0" actId="20577"/>
        <pc:sldMkLst>
          <pc:docMk/>
          <pc:sldMk cId="1390991233" sldId="305"/>
        </pc:sldMkLst>
        <pc:spChg chg="mod">
          <ac:chgData name="탱즈 곰" userId="6ec530805903eab5" providerId="Windows Live" clId="Web-{D8398479-A9DE-9767-4A6D-F5F7568585C6}" dt="2024-09-02T01:34:37.326" v="0" actId="20577"/>
          <ac:spMkLst>
            <pc:docMk/>
            <pc:sldMk cId="1390991233" sldId="305"/>
            <ac:spMk id="9" creationId="{B2B00DB1-C9AA-A311-5929-3D2E92F6C782}"/>
          </ac:spMkLst>
        </pc:spChg>
      </pc:sldChg>
    </pc:docChg>
  </pc:docChgLst>
  <pc:docChgLst>
    <pc:chgData name="탱즈 곰" userId="6ec530805903eab5" providerId="Windows Live" clId="Web-{4F8A091B-4CA7-9579-E910-15ABE3C273B5}"/>
    <pc:docChg chg="delSld">
      <pc:chgData name="탱즈 곰" userId="6ec530805903eab5" providerId="Windows Live" clId="Web-{4F8A091B-4CA7-9579-E910-15ABE3C273B5}" dt="2024-09-02T07:01:59.920" v="0"/>
      <pc:docMkLst>
        <pc:docMk/>
      </pc:docMkLst>
      <pc:sldChg chg="del">
        <pc:chgData name="탱즈 곰" userId="6ec530805903eab5" providerId="Windows Live" clId="Web-{4F8A091B-4CA7-9579-E910-15ABE3C273B5}" dt="2024-09-02T07:01:59.920" v="0"/>
        <pc:sldMkLst>
          <pc:docMk/>
          <pc:sldMk cId="1562737080" sldId="288"/>
        </pc:sldMkLst>
      </pc:sldChg>
    </pc:docChg>
  </pc:docChgLst>
  <pc:docChgLst>
    <pc:chgData name="탱즈 곰" userId="6ec530805903eab5" providerId="Windows Live" clId="Web-{FF9768A8-9664-4F4F-D6A4-93359C63E1EF}"/>
    <pc:docChg chg="addSld delSld modSld">
      <pc:chgData name="탱즈 곰" userId="6ec530805903eab5" providerId="Windows Live" clId="Web-{FF9768A8-9664-4F4F-D6A4-93359C63E1EF}" dt="2024-08-30T07:35:37.243" v="559" actId="14100"/>
      <pc:docMkLst>
        <pc:docMk/>
      </pc:docMkLst>
      <pc:sldChg chg="modSp">
        <pc:chgData name="탱즈 곰" userId="6ec530805903eab5" providerId="Windows Live" clId="Web-{FF9768A8-9664-4F4F-D6A4-93359C63E1EF}" dt="2024-08-30T06:21:38.538" v="208" actId="20577"/>
        <pc:sldMkLst>
          <pc:docMk/>
          <pc:sldMk cId="0" sldId="256"/>
        </pc:sldMkLst>
        <pc:spChg chg="mod">
          <ac:chgData name="탱즈 곰" userId="6ec530805903eab5" providerId="Windows Live" clId="Web-{FF9768A8-9664-4F4F-D6A4-93359C63E1EF}" dt="2024-08-30T06:21:38.538" v="208" actId="20577"/>
          <ac:spMkLst>
            <pc:docMk/>
            <pc:sldMk cId="0" sldId="256"/>
            <ac:spMk id="11" creationId="{94A0F72E-1949-4219-AC42-014A834BDE88}"/>
          </ac:spMkLst>
        </pc:spChg>
      </pc:sldChg>
      <pc:sldChg chg="addSp delSp modSp">
        <pc:chgData name="탱즈 곰" userId="6ec530805903eab5" providerId="Windows Live" clId="Web-{FF9768A8-9664-4F4F-D6A4-93359C63E1EF}" dt="2024-08-30T07:06:46.958" v="485" actId="1076"/>
        <pc:sldMkLst>
          <pc:docMk/>
          <pc:sldMk cId="0" sldId="270"/>
        </pc:sldMkLst>
        <pc:spChg chg="mod">
          <ac:chgData name="탱즈 곰" userId="6ec530805903eab5" providerId="Windows Live" clId="Web-{FF9768A8-9664-4F4F-D6A4-93359C63E1EF}" dt="2024-08-30T07:06:46.958" v="485" actId="1076"/>
          <ac:spMkLst>
            <pc:docMk/>
            <pc:sldMk cId="0" sldId="270"/>
            <ac:spMk id="3" creationId="{C257DF49-76C7-B9E4-A96A-B102E4E760B0}"/>
          </ac:spMkLst>
        </pc:spChg>
        <pc:spChg chg="del mod">
          <ac:chgData name="탱즈 곰" userId="6ec530805903eab5" providerId="Windows Live" clId="Web-{FF9768A8-9664-4F4F-D6A4-93359C63E1EF}" dt="2024-08-30T06:37:32.521" v="312"/>
          <ac:spMkLst>
            <pc:docMk/>
            <pc:sldMk cId="0" sldId="270"/>
            <ac:spMk id="4" creationId="{C9EC8675-A3C5-1C10-193A-B3E89660CE5D}"/>
          </ac:spMkLst>
        </pc:spChg>
        <pc:spChg chg="del mod">
          <ac:chgData name="탱즈 곰" userId="6ec530805903eab5" providerId="Windows Live" clId="Web-{FF9768A8-9664-4F4F-D6A4-93359C63E1EF}" dt="2024-08-30T06:37:28.662" v="310"/>
          <ac:spMkLst>
            <pc:docMk/>
            <pc:sldMk cId="0" sldId="270"/>
            <ac:spMk id="5" creationId="{E66EB73C-B3F2-40CD-252E-B87A7F43E9A1}"/>
          </ac:spMkLst>
        </pc:spChg>
        <pc:spChg chg="mod">
          <ac:chgData name="탱즈 곰" userId="6ec530805903eab5" providerId="Windows Live" clId="Web-{FF9768A8-9664-4F4F-D6A4-93359C63E1EF}" dt="2024-08-30T06:36:49.890" v="304" actId="1076"/>
          <ac:spMkLst>
            <pc:docMk/>
            <pc:sldMk cId="0" sldId="270"/>
            <ac:spMk id="6" creationId="{F2A41F02-2C01-C14D-0579-2F4CA6E89FAB}"/>
          </ac:spMkLst>
        </pc:spChg>
        <pc:spChg chg="mod">
          <ac:chgData name="탱즈 곰" userId="6ec530805903eab5" providerId="Windows Live" clId="Web-{FF9768A8-9664-4F4F-D6A4-93359C63E1EF}" dt="2024-08-30T06:47:43.990" v="376" actId="1076"/>
          <ac:spMkLst>
            <pc:docMk/>
            <pc:sldMk cId="0" sldId="270"/>
            <ac:spMk id="7" creationId="{C64AE328-0456-4648-B6C4-9E37D323AE44}"/>
          </ac:spMkLst>
        </pc:spChg>
        <pc:spChg chg="mod">
          <ac:chgData name="탱즈 곰" userId="6ec530805903eab5" providerId="Windows Live" clId="Web-{FF9768A8-9664-4F4F-D6A4-93359C63E1EF}" dt="2024-08-30T07:06:44.146" v="484" actId="1076"/>
          <ac:spMkLst>
            <pc:docMk/>
            <pc:sldMk cId="0" sldId="270"/>
            <ac:spMk id="8" creationId="{41FD8083-777B-7770-0463-9438AC596E18}"/>
          </ac:spMkLst>
        </pc:spChg>
        <pc:spChg chg="add">
          <ac:chgData name="탱즈 곰" userId="6ec530805903eab5" providerId="Windows Live" clId="Web-{FF9768A8-9664-4F4F-D6A4-93359C63E1EF}" dt="2024-08-30T06:37:41.006" v="313"/>
          <ac:spMkLst>
            <pc:docMk/>
            <pc:sldMk cId="0" sldId="270"/>
            <ac:spMk id="9" creationId="{E238A3F6-9DE4-1B6A-C952-D335F3696B47}"/>
          </ac:spMkLst>
        </pc:spChg>
        <pc:spChg chg="add mod">
          <ac:chgData name="탱즈 곰" userId="6ec530805903eab5" providerId="Windows Live" clId="Web-{FF9768A8-9664-4F4F-D6A4-93359C63E1EF}" dt="2024-08-30T06:47:47.006" v="378" actId="1076"/>
          <ac:spMkLst>
            <pc:docMk/>
            <pc:sldMk cId="0" sldId="270"/>
            <ac:spMk id="10" creationId="{A3CEAA86-E9CD-3B4F-9E57-41D16C0BC6E1}"/>
          </ac:spMkLst>
        </pc:spChg>
        <pc:spChg chg="add">
          <ac:chgData name="탱즈 곰" userId="6ec530805903eab5" providerId="Windows Live" clId="Web-{FF9768A8-9664-4F4F-D6A4-93359C63E1EF}" dt="2024-08-30T06:37:56.272" v="315"/>
          <ac:spMkLst>
            <pc:docMk/>
            <pc:sldMk cId="0" sldId="270"/>
            <ac:spMk id="15" creationId="{85C54E18-58ED-4301-D8CE-972609E7FA81}"/>
          </ac:spMkLst>
        </pc:spChg>
        <pc:spChg chg="del">
          <ac:chgData name="탱즈 곰" userId="6ec530805903eab5" providerId="Windows Live" clId="Web-{FF9768A8-9664-4F4F-D6A4-93359C63E1EF}" dt="2024-08-30T06:34:46.996" v="259"/>
          <ac:spMkLst>
            <pc:docMk/>
            <pc:sldMk cId="0" sldId="270"/>
            <ac:spMk id="25" creationId="{B2EFB74C-486B-E0BF-5970-703EBAD56F3E}"/>
          </ac:spMkLst>
        </pc:spChg>
        <pc:spChg chg="del">
          <ac:chgData name="탱즈 곰" userId="6ec530805903eab5" providerId="Windows Live" clId="Web-{FF9768A8-9664-4F4F-D6A4-93359C63E1EF}" dt="2024-08-30T06:34:48.090" v="260"/>
          <ac:spMkLst>
            <pc:docMk/>
            <pc:sldMk cId="0" sldId="270"/>
            <ac:spMk id="28" creationId="{65703F58-7BF9-8D0C-DB43-07FA01044525}"/>
          </ac:spMkLst>
        </pc:spChg>
        <pc:spChg chg="del">
          <ac:chgData name="탱즈 곰" userId="6ec530805903eab5" providerId="Windows Live" clId="Web-{FF9768A8-9664-4F4F-D6A4-93359C63E1EF}" dt="2024-08-30T06:34:49.168" v="261"/>
          <ac:spMkLst>
            <pc:docMk/>
            <pc:sldMk cId="0" sldId="270"/>
            <ac:spMk id="29" creationId="{34EFF926-185A-B657-CDCA-F73A1539961E}"/>
          </ac:spMkLst>
        </pc:spChg>
        <pc:spChg chg="del">
          <ac:chgData name="탱즈 곰" userId="6ec530805903eab5" providerId="Windows Live" clId="Web-{FF9768A8-9664-4F4F-D6A4-93359C63E1EF}" dt="2024-08-30T06:34:50.277" v="262"/>
          <ac:spMkLst>
            <pc:docMk/>
            <pc:sldMk cId="0" sldId="270"/>
            <ac:spMk id="30" creationId="{6C94C7AA-FDCC-D577-60AA-9AE9A87E3A75}"/>
          </ac:spMkLst>
        </pc:spChg>
        <pc:picChg chg="mod">
          <ac:chgData name="탱즈 곰" userId="6ec530805903eab5" providerId="Windows Live" clId="Web-{FF9768A8-9664-4F4F-D6A4-93359C63E1EF}" dt="2024-08-30T06:36:17.654" v="293" actId="14100"/>
          <ac:picMkLst>
            <pc:docMk/>
            <pc:sldMk cId="0" sldId="270"/>
            <ac:picMk id="2" creationId="{1831D37A-DE84-CA4A-BD3F-DD6D0A8B9393}"/>
          </ac:picMkLst>
        </pc:picChg>
        <pc:picChg chg="mod">
          <ac:chgData name="탱즈 곰" userId="6ec530805903eab5" providerId="Windows Live" clId="Web-{FF9768A8-9664-4F4F-D6A4-93359C63E1EF}" dt="2024-08-30T06:47:55.491" v="380" actId="14100"/>
          <ac:picMkLst>
            <pc:docMk/>
            <pc:sldMk cId="0" sldId="270"/>
            <ac:picMk id="13" creationId="{38488F7F-2E77-B3E7-40DF-79B0E8587C16}"/>
          </ac:picMkLst>
        </pc:picChg>
        <pc:picChg chg="mod">
          <ac:chgData name="탱즈 곰" userId="6ec530805903eab5" providerId="Windows Live" clId="Web-{FF9768A8-9664-4F4F-D6A4-93359C63E1EF}" dt="2024-08-30T06:47:53.178" v="379" actId="14100"/>
          <ac:picMkLst>
            <pc:docMk/>
            <pc:sldMk cId="0" sldId="270"/>
            <ac:picMk id="21" creationId="{012A54A8-A4FB-B365-EBAD-3E0068D23249}"/>
          </ac:picMkLst>
        </pc:picChg>
        <pc:picChg chg="mod">
          <ac:chgData name="탱즈 곰" userId="6ec530805903eab5" providerId="Windows Live" clId="Web-{FF9768A8-9664-4F4F-D6A4-93359C63E1EF}" dt="2024-08-30T07:06:39.692" v="482" actId="1076"/>
          <ac:picMkLst>
            <pc:docMk/>
            <pc:sldMk cId="0" sldId="270"/>
            <ac:picMk id="23" creationId="{717A8E35-0CA9-DE09-C833-220B69F6D3C8}"/>
          </ac:picMkLst>
        </pc:picChg>
      </pc:sldChg>
      <pc:sldChg chg="delSp modSp delAnim">
        <pc:chgData name="탱즈 곰" userId="6ec530805903eab5" providerId="Windows Live" clId="Web-{FF9768A8-9664-4F4F-D6A4-93359C63E1EF}" dt="2024-08-30T07:09:03.134" v="530" actId="20577"/>
        <pc:sldMkLst>
          <pc:docMk/>
          <pc:sldMk cId="2802243551" sldId="289"/>
        </pc:sldMkLst>
        <pc:spChg chg="del">
          <ac:chgData name="탱즈 곰" userId="6ec530805903eab5" providerId="Windows Live" clId="Web-{FF9768A8-9664-4F4F-D6A4-93359C63E1EF}" dt="2024-08-30T07:07:49.944" v="506"/>
          <ac:spMkLst>
            <pc:docMk/>
            <pc:sldMk cId="2802243551" sldId="289"/>
            <ac:spMk id="3" creationId="{7FE527B1-0F81-D76D-FE39-764DA91F0C20}"/>
          </ac:spMkLst>
        </pc:spChg>
        <pc:spChg chg="del">
          <ac:chgData name="탱즈 곰" userId="6ec530805903eab5" providerId="Windows Live" clId="Web-{FF9768A8-9664-4F4F-D6A4-93359C63E1EF}" dt="2024-08-30T07:07:44.116" v="505"/>
          <ac:spMkLst>
            <pc:docMk/>
            <pc:sldMk cId="2802243551" sldId="289"/>
            <ac:spMk id="5" creationId="{101B6987-7E3C-2D39-3320-3E40A5712610}"/>
          </ac:spMkLst>
        </pc:spChg>
        <pc:spChg chg="del mod">
          <ac:chgData name="탱즈 곰" userId="6ec530805903eab5" providerId="Windows Live" clId="Web-{FF9768A8-9664-4F4F-D6A4-93359C63E1EF}" dt="2024-08-30T07:07:38.256" v="504"/>
          <ac:spMkLst>
            <pc:docMk/>
            <pc:sldMk cId="2802243551" sldId="289"/>
            <ac:spMk id="6" creationId="{2ED8CBD0-51E9-E491-C671-A18832BA6001}"/>
          </ac:spMkLst>
        </pc:spChg>
        <pc:spChg chg="del">
          <ac:chgData name="탱즈 곰" userId="6ec530805903eab5" providerId="Windows Live" clId="Web-{FF9768A8-9664-4F4F-D6A4-93359C63E1EF}" dt="2024-08-30T07:07:52.272" v="507"/>
          <ac:spMkLst>
            <pc:docMk/>
            <pc:sldMk cId="2802243551" sldId="289"/>
            <ac:spMk id="7" creationId="{4C6BDE1D-AAAC-2E4C-FACE-34ACF62C8EC7}"/>
          </ac:spMkLst>
        </pc:spChg>
        <pc:spChg chg="del">
          <ac:chgData name="탱즈 곰" userId="6ec530805903eab5" providerId="Windows Live" clId="Web-{FF9768A8-9664-4F4F-D6A4-93359C63E1EF}" dt="2024-08-30T07:07:28.913" v="501"/>
          <ac:spMkLst>
            <pc:docMk/>
            <pc:sldMk cId="2802243551" sldId="289"/>
            <ac:spMk id="8" creationId="{A531F0B3-A15C-A1EF-3013-4040C2630B6A}"/>
          </ac:spMkLst>
        </pc:spChg>
        <pc:spChg chg="mod">
          <ac:chgData name="탱즈 곰" userId="6ec530805903eab5" providerId="Windows Live" clId="Web-{FF9768A8-9664-4F4F-D6A4-93359C63E1EF}" dt="2024-08-30T07:09:03.134" v="530" actId="20577"/>
          <ac:spMkLst>
            <pc:docMk/>
            <pc:sldMk cId="2802243551" sldId="289"/>
            <ac:spMk id="11" creationId="{F84CE34E-C7C1-4DD4-A0D0-B0D83CF9FEFF}"/>
          </ac:spMkLst>
        </pc:spChg>
        <pc:spChg chg="del">
          <ac:chgData name="탱즈 곰" userId="6ec530805903eab5" providerId="Windows Live" clId="Web-{FF9768A8-9664-4F4F-D6A4-93359C63E1EF}" dt="2024-08-30T07:07:07.052" v="490"/>
          <ac:spMkLst>
            <pc:docMk/>
            <pc:sldMk cId="2802243551" sldId="289"/>
            <ac:spMk id="13" creationId="{F77DB2EF-9AFD-B3BB-605E-9E8DC57471D3}"/>
          </ac:spMkLst>
        </pc:spChg>
        <pc:spChg chg="del">
          <ac:chgData name="탱즈 곰" userId="6ec530805903eab5" providerId="Windows Live" clId="Web-{FF9768A8-9664-4F4F-D6A4-93359C63E1EF}" dt="2024-08-30T07:07:01.193" v="487"/>
          <ac:spMkLst>
            <pc:docMk/>
            <pc:sldMk cId="2802243551" sldId="289"/>
            <ac:spMk id="14" creationId="{A94240B6-51F4-0CD3-12DF-E0EAB7D204B8}"/>
          </ac:spMkLst>
        </pc:spChg>
        <pc:spChg chg="del">
          <ac:chgData name="탱즈 곰" userId="6ec530805903eab5" providerId="Windows Live" clId="Web-{FF9768A8-9664-4F4F-D6A4-93359C63E1EF}" dt="2024-08-30T07:07:10.974" v="494"/>
          <ac:spMkLst>
            <pc:docMk/>
            <pc:sldMk cId="2802243551" sldId="289"/>
            <ac:spMk id="15" creationId="{195969F9-5C66-9542-B679-A468B507CACE}"/>
          </ac:spMkLst>
        </pc:spChg>
        <pc:spChg chg="del">
          <ac:chgData name="탱즈 곰" userId="6ec530805903eab5" providerId="Windows Live" clId="Web-{FF9768A8-9664-4F4F-D6A4-93359C63E1EF}" dt="2024-08-30T07:07:16.975" v="500"/>
          <ac:spMkLst>
            <pc:docMk/>
            <pc:sldMk cId="2802243551" sldId="289"/>
            <ac:spMk id="18" creationId="{D0518EAA-C631-08A3-6EDC-0926572ED0EE}"/>
          </ac:spMkLst>
        </pc:spChg>
        <pc:spChg chg="del mod">
          <ac:chgData name="탱즈 곰" userId="6ec530805903eab5" providerId="Windows Live" clId="Web-{FF9768A8-9664-4F4F-D6A4-93359C63E1EF}" dt="2024-08-30T07:07:11.709" v="495"/>
          <ac:spMkLst>
            <pc:docMk/>
            <pc:sldMk cId="2802243551" sldId="289"/>
            <ac:spMk id="20" creationId="{E871EB45-C522-5396-EC5F-7F39797611BD}"/>
          </ac:spMkLst>
        </pc:spChg>
        <pc:spChg chg="del mod">
          <ac:chgData name="탱즈 곰" userId="6ec530805903eab5" providerId="Windows Live" clId="Web-{FF9768A8-9664-4F4F-D6A4-93359C63E1EF}" dt="2024-08-30T07:07:06.302" v="489"/>
          <ac:spMkLst>
            <pc:docMk/>
            <pc:sldMk cId="2802243551" sldId="289"/>
            <ac:spMk id="22" creationId="{67FECA7C-8427-4617-3863-C7AE066CDEA8}"/>
          </ac:spMkLst>
        </pc:spChg>
        <pc:spChg chg="del">
          <ac:chgData name="탱즈 곰" userId="6ec530805903eab5" providerId="Windows Live" clId="Web-{FF9768A8-9664-4F4F-D6A4-93359C63E1EF}" dt="2024-08-30T07:07:14.834" v="498"/>
          <ac:spMkLst>
            <pc:docMk/>
            <pc:sldMk cId="2802243551" sldId="289"/>
            <ac:spMk id="23" creationId="{BA2AF742-FA4A-0030-9A04-446971D5F922}"/>
          </ac:spMkLst>
        </pc:spChg>
        <pc:spChg chg="del mod">
          <ac:chgData name="탱즈 곰" userId="6ec530805903eab5" providerId="Windows Live" clId="Web-{FF9768A8-9664-4F4F-D6A4-93359C63E1EF}" dt="2024-08-30T07:07:14.006" v="497"/>
          <ac:spMkLst>
            <pc:docMk/>
            <pc:sldMk cId="2802243551" sldId="289"/>
            <ac:spMk id="24" creationId="{4E9B4C74-F3AE-2A5B-9135-C69795DCC0A1}"/>
          </ac:spMkLst>
        </pc:spChg>
        <pc:spChg chg="del">
          <ac:chgData name="탱즈 곰" userId="6ec530805903eab5" providerId="Windows Live" clId="Web-{FF9768A8-9664-4F4F-D6A4-93359C63E1EF}" dt="2024-08-30T07:07:00.615" v="486"/>
          <ac:spMkLst>
            <pc:docMk/>
            <pc:sldMk cId="2802243551" sldId="289"/>
            <ac:spMk id="25" creationId="{57E02CF6-EAEC-9A83-F227-51C46BE10152}"/>
          </ac:spMkLst>
        </pc:spChg>
        <pc:spChg chg="del">
          <ac:chgData name="탱즈 곰" userId="6ec530805903eab5" providerId="Windows Live" clId="Web-{FF9768A8-9664-4F4F-D6A4-93359C63E1EF}" dt="2024-08-30T07:07:16.412" v="499"/>
          <ac:spMkLst>
            <pc:docMk/>
            <pc:sldMk cId="2802243551" sldId="289"/>
            <ac:spMk id="26" creationId="{88FA735C-0435-F037-BA85-62C4B67E505B}"/>
          </ac:spMkLst>
        </pc:spChg>
        <pc:picChg chg="mod">
          <ac:chgData name="탱즈 곰" userId="6ec530805903eab5" providerId="Windows Live" clId="Web-{FF9768A8-9664-4F4F-D6A4-93359C63E1EF}" dt="2024-08-30T07:08:10.398" v="515" actId="14100"/>
          <ac:picMkLst>
            <pc:docMk/>
            <pc:sldMk cId="2802243551" sldId="289"/>
            <ac:picMk id="2" creationId="{291021B1-145A-8977-A23C-8170F40D85FF}"/>
          </ac:picMkLst>
        </pc:picChg>
        <pc:picChg chg="del mod">
          <ac:chgData name="탱즈 곰" userId="6ec530805903eab5" providerId="Windows Live" clId="Web-{FF9768A8-9664-4F4F-D6A4-93359C63E1EF}" dt="2024-08-30T07:08:02.210" v="511"/>
          <ac:picMkLst>
            <pc:docMk/>
            <pc:sldMk cId="2802243551" sldId="289"/>
            <ac:picMk id="4" creationId="{5BC29690-28FE-8432-F211-5775D7506579}"/>
          </ac:picMkLst>
        </pc:picChg>
      </pc:sldChg>
      <pc:sldChg chg="addSp delSp modSp delAnim">
        <pc:chgData name="탱즈 곰" userId="6ec530805903eab5" providerId="Windows Live" clId="Web-{FF9768A8-9664-4F4F-D6A4-93359C63E1EF}" dt="2024-08-30T07:04:45.564" v="479" actId="14100"/>
        <pc:sldMkLst>
          <pc:docMk/>
          <pc:sldMk cId="2688969275" sldId="290"/>
        </pc:sldMkLst>
        <pc:spChg chg="del">
          <ac:chgData name="탱즈 곰" userId="6ec530805903eab5" providerId="Windows Live" clId="Web-{FF9768A8-9664-4F4F-D6A4-93359C63E1EF}" dt="2024-08-30T07:00:40.995" v="429"/>
          <ac:spMkLst>
            <pc:docMk/>
            <pc:sldMk cId="2688969275" sldId="290"/>
            <ac:spMk id="2" creationId="{32F2FD10-998E-D5DF-0ACA-A2388AD83F04}"/>
          </ac:spMkLst>
        </pc:spChg>
        <pc:spChg chg="del">
          <ac:chgData name="탱즈 곰" userId="6ec530805903eab5" providerId="Windows Live" clId="Web-{FF9768A8-9664-4F4F-D6A4-93359C63E1EF}" dt="2024-08-30T07:00:42.261" v="430"/>
          <ac:spMkLst>
            <pc:docMk/>
            <pc:sldMk cId="2688969275" sldId="290"/>
            <ac:spMk id="3" creationId="{EB9FA4CB-7B5C-4C8B-E2CC-6B5D3570E183}"/>
          </ac:spMkLst>
        </pc:spChg>
        <pc:spChg chg="del mod">
          <ac:chgData name="탱즈 곰" userId="6ec530805903eab5" providerId="Windows Live" clId="Web-{FF9768A8-9664-4F4F-D6A4-93359C63E1EF}" dt="2024-08-30T07:00:40.136" v="428"/>
          <ac:spMkLst>
            <pc:docMk/>
            <pc:sldMk cId="2688969275" sldId="290"/>
            <ac:spMk id="4" creationId="{4C8936F9-BC41-BDA0-6AC7-378912EEC2DF}"/>
          </ac:spMkLst>
        </pc:spChg>
        <pc:spChg chg="del">
          <ac:chgData name="탱즈 곰" userId="6ec530805903eab5" providerId="Windows Live" clId="Web-{FF9768A8-9664-4F4F-D6A4-93359C63E1EF}" dt="2024-08-30T06:41:11.308" v="328"/>
          <ac:spMkLst>
            <pc:docMk/>
            <pc:sldMk cId="2688969275" sldId="290"/>
            <ac:spMk id="5" creationId="{DC92B3DA-E9C2-883A-77CD-1DC6481781E8}"/>
          </ac:spMkLst>
        </pc:spChg>
        <pc:spChg chg="del">
          <ac:chgData name="탱즈 곰" userId="6ec530805903eab5" providerId="Windows Live" clId="Web-{FF9768A8-9664-4F4F-D6A4-93359C63E1EF}" dt="2024-08-30T06:41:14.261" v="331"/>
          <ac:spMkLst>
            <pc:docMk/>
            <pc:sldMk cId="2688969275" sldId="290"/>
            <ac:spMk id="14" creationId="{4736E05D-5886-6380-C17F-45A07752B8BF}"/>
          </ac:spMkLst>
        </pc:spChg>
        <pc:spChg chg="mod">
          <ac:chgData name="탱즈 곰" userId="6ec530805903eab5" providerId="Windows Live" clId="Web-{FF9768A8-9664-4F4F-D6A4-93359C63E1EF}" dt="2024-08-30T06:41:13.480" v="330" actId="20577"/>
          <ac:spMkLst>
            <pc:docMk/>
            <pc:sldMk cId="2688969275" sldId="290"/>
            <ac:spMk id="15" creationId="{1BA2AF0B-83A7-ADFE-B91C-AB8FDFC4D698}"/>
          </ac:spMkLst>
        </pc:spChg>
        <pc:spChg chg="del">
          <ac:chgData name="탱즈 곰" userId="6ec530805903eab5" providerId="Windows Live" clId="Web-{FF9768A8-9664-4F4F-D6A4-93359C63E1EF}" dt="2024-08-30T06:41:11.761" v="329"/>
          <ac:spMkLst>
            <pc:docMk/>
            <pc:sldMk cId="2688969275" sldId="290"/>
            <ac:spMk id="16" creationId="{C9D9FB51-71D5-1D79-3110-AF0EDF4FC508}"/>
          </ac:spMkLst>
        </pc:spChg>
        <pc:spChg chg="del">
          <ac:chgData name="탱즈 곰" userId="6ec530805903eab5" providerId="Windows Live" clId="Web-{FF9768A8-9664-4F4F-D6A4-93359C63E1EF}" dt="2024-08-30T06:41:16.824" v="334"/>
          <ac:spMkLst>
            <pc:docMk/>
            <pc:sldMk cId="2688969275" sldId="290"/>
            <ac:spMk id="17" creationId="{9BBABFB2-2EB0-783A-765F-78DA045BFCA5}"/>
          </ac:spMkLst>
        </pc:spChg>
        <pc:spChg chg="del">
          <ac:chgData name="탱즈 곰" userId="6ec530805903eab5" providerId="Windows Live" clId="Web-{FF9768A8-9664-4F4F-D6A4-93359C63E1EF}" dt="2024-08-30T06:41:14.949" v="332"/>
          <ac:spMkLst>
            <pc:docMk/>
            <pc:sldMk cId="2688969275" sldId="290"/>
            <ac:spMk id="23" creationId="{4FDEB6BB-EB29-4C00-1371-0B80C133CB9D}"/>
          </ac:spMkLst>
        </pc:spChg>
        <pc:spChg chg="del">
          <ac:chgData name="탱즈 곰" userId="6ec530805903eab5" providerId="Windows Live" clId="Web-{FF9768A8-9664-4F4F-D6A4-93359C63E1EF}" dt="2024-08-30T06:41:15.824" v="333"/>
          <ac:spMkLst>
            <pc:docMk/>
            <pc:sldMk cId="2688969275" sldId="290"/>
            <ac:spMk id="24" creationId="{427656DE-5260-EA42-D0E2-E6E4D75051C2}"/>
          </ac:spMkLst>
        </pc:spChg>
        <pc:spChg chg="del">
          <ac:chgData name="탱즈 곰" userId="6ec530805903eab5" providerId="Windows Live" clId="Web-{FF9768A8-9664-4F4F-D6A4-93359C63E1EF}" dt="2024-08-30T07:00:43.292" v="431"/>
          <ac:spMkLst>
            <pc:docMk/>
            <pc:sldMk cId="2688969275" sldId="290"/>
            <ac:spMk id="26" creationId="{6816EA42-F9C1-1A4E-D844-F5E1422C06CE}"/>
          </ac:spMkLst>
        </pc:spChg>
        <pc:picChg chg="add mod">
          <ac:chgData name="탱즈 곰" userId="6ec530805903eab5" providerId="Windows Live" clId="Web-{FF9768A8-9664-4F4F-D6A4-93359C63E1EF}" dt="2024-08-30T07:04:45.564" v="479" actId="14100"/>
          <ac:picMkLst>
            <pc:docMk/>
            <pc:sldMk cId="2688969275" sldId="290"/>
            <ac:picMk id="6" creationId="{37F1D0E1-DFF1-4ECE-0DDF-4AFCAA6C2773}"/>
          </ac:picMkLst>
        </pc:picChg>
        <pc:picChg chg="mod">
          <ac:chgData name="탱즈 곰" userId="6ec530805903eab5" providerId="Windows Live" clId="Web-{FF9768A8-9664-4F4F-D6A4-93359C63E1EF}" dt="2024-08-30T07:02:02.076" v="452" actId="14100"/>
          <ac:picMkLst>
            <pc:docMk/>
            <pc:sldMk cId="2688969275" sldId="290"/>
            <ac:picMk id="11" creationId="{03754723-27F5-BB6B-260B-E2D2935A8F5E}"/>
          </ac:picMkLst>
        </pc:picChg>
        <pc:picChg chg="mod">
          <ac:chgData name="탱즈 곰" userId="6ec530805903eab5" providerId="Windows Live" clId="Web-{FF9768A8-9664-4F4F-D6A4-93359C63E1EF}" dt="2024-08-30T07:04:36.673" v="474" actId="1076"/>
          <ac:picMkLst>
            <pc:docMk/>
            <pc:sldMk cId="2688969275" sldId="290"/>
            <ac:picMk id="22" creationId="{FBD0BE65-AD6C-C324-553B-C012DFBBC112}"/>
          </ac:picMkLst>
        </pc:picChg>
        <pc:picChg chg="del mod">
          <ac:chgData name="탱즈 곰" userId="6ec530805903eab5" providerId="Windows Live" clId="Web-{FF9768A8-9664-4F4F-D6A4-93359C63E1EF}" dt="2024-08-30T07:01:51.560" v="447"/>
          <ac:picMkLst>
            <pc:docMk/>
            <pc:sldMk cId="2688969275" sldId="290"/>
            <ac:picMk id="28" creationId="{173AC4CF-0411-C33D-05E7-AAED4A8B25F8}"/>
          </ac:picMkLst>
        </pc:picChg>
      </pc:sldChg>
      <pc:sldChg chg="addSp delSp modSp">
        <pc:chgData name="탱즈 곰" userId="6ec530805903eab5" providerId="Windows Live" clId="Web-{FF9768A8-9664-4F4F-D6A4-93359C63E1EF}" dt="2024-08-30T07:15:50.410" v="543"/>
        <pc:sldMkLst>
          <pc:docMk/>
          <pc:sldMk cId="2006286470" sldId="291"/>
        </pc:sldMkLst>
        <pc:spChg chg="add del mod">
          <ac:chgData name="탱즈 곰" userId="6ec530805903eab5" providerId="Windows Live" clId="Web-{FF9768A8-9664-4F4F-D6A4-93359C63E1EF}" dt="2024-08-30T07:15:48.551" v="541"/>
          <ac:spMkLst>
            <pc:docMk/>
            <pc:sldMk cId="2006286470" sldId="291"/>
            <ac:spMk id="4" creationId="{14001B48-A674-DB88-1646-052F9EA12EE3}"/>
          </ac:spMkLst>
        </pc:spChg>
        <pc:spChg chg="del">
          <ac:chgData name="탱즈 곰" userId="6ec530805903eab5" providerId="Windows Live" clId="Web-{FF9768A8-9664-4F4F-D6A4-93359C63E1EF}" dt="2024-08-30T07:15:49.597" v="542"/>
          <ac:spMkLst>
            <pc:docMk/>
            <pc:sldMk cId="2006286470" sldId="291"/>
            <ac:spMk id="5" creationId="{FFF7D18C-3FDB-4B88-83D1-482CD591ED55}"/>
          </ac:spMkLst>
        </pc:spChg>
        <pc:spChg chg="del mod">
          <ac:chgData name="탱즈 곰" userId="6ec530805903eab5" providerId="Windows Live" clId="Web-{FF9768A8-9664-4F4F-D6A4-93359C63E1EF}" dt="2024-08-30T07:15:50.410" v="543"/>
          <ac:spMkLst>
            <pc:docMk/>
            <pc:sldMk cId="2006286470" sldId="291"/>
            <ac:spMk id="6" creationId="{E1CD6904-6406-4BEC-696A-D32E50CD0021}"/>
          </ac:spMkLst>
        </pc:spChg>
      </pc:sldChg>
      <pc:sldChg chg="addSp delSp modSp">
        <pc:chgData name="탱즈 곰" userId="6ec530805903eab5" providerId="Windows Live" clId="Web-{FF9768A8-9664-4F4F-D6A4-93359C63E1EF}" dt="2024-08-30T06:47:15.896" v="372" actId="14100"/>
        <pc:sldMkLst>
          <pc:docMk/>
          <pc:sldMk cId="1840260687" sldId="296"/>
        </pc:sldMkLst>
        <pc:spChg chg="del mod">
          <ac:chgData name="탱즈 곰" userId="6ec530805903eab5" providerId="Windows Live" clId="Web-{FF9768A8-9664-4F4F-D6A4-93359C63E1EF}" dt="2024-08-30T06:27:05.124" v="241"/>
          <ac:spMkLst>
            <pc:docMk/>
            <pc:sldMk cId="1840260687" sldId="296"/>
            <ac:spMk id="5" creationId="{00000000-0000-0000-0000-000000000000}"/>
          </ac:spMkLst>
        </pc:spChg>
        <pc:spChg chg="del mod">
          <ac:chgData name="탱즈 곰" userId="6ec530805903eab5" providerId="Windows Live" clId="Web-{FF9768A8-9664-4F4F-D6A4-93359C63E1EF}" dt="2024-08-30T06:31:01.740" v="258"/>
          <ac:spMkLst>
            <pc:docMk/>
            <pc:sldMk cId="1840260687" sldId="296"/>
            <ac:spMk id="6" creationId="{00000000-0000-0000-0000-000000000000}"/>
          </ac:spMkLst>
        </pc:spChg>
        <pc:spChg chg="mod">
          <ac:chgData name="탱즈 곰" userId="6ec530805903eab5" providerId="Windows Live" clId="Web-{FF9768A8-9664-4F4F-D6A4-93359C63E1EF}" dt="2024-08-30T06:42:25.544" v="343" actId="1076"/>
          <ac:spMkLst>
            <pc:docMk/>
            <pc:sldMk cId="1840260687" sldId="296"/>
            <ac:spMk id="8" creationId="{00000000-0000-0000-0000-000000000000}"/>
          </ac:spMkLst>
        </pc:spChg>
        <pc:spChg chg="mod">
          <ac:chgData name="탱즈 곰" userId="6ec530805903eab5" providerId="Windows Live" clId="Web-{FF9768A8-9664-4F4F-D6A4-93359C63E1EF}" dt="2024-08-30T06:42:22.888" v="341" actId="1076"/>
          <ac:spMkLst>
            <pc:docMk/>
            <pc:sldMk cId="1840260687" sldId="296"/>
            <ac:spMk id="13" creationId="{F84CE34E-C7C1-4DD4-A0D0-B0D83CF9FEFF}"/>
          </ac:spMkLst>
        </pc:spChg>
        <pc:spChg chg="mod">
          <ac:chgData name="탱즈 곰" userId="6ec530805903eab5" providerId="Windows Live" clId="Web-{FF9768A8-9664-4F4F-D6A4-93359C63E1EF}" dt="2024-08-30T06:42:27.951" v="344" actId="1076"/>
          <ac:spMkLst>
            <pc:docMk/>
            <pc:sldMk cId="1840260687" sldId="296"/>
            <ac:spMk id="15" creationId="{00000000-0000-0000-0000-000000000000}"/>
          </ac:spMkLst>
        </pc:spChg>
        <pc:picChg chg="add mod">
          <ac:chgData name="탱즈 곰" userId="6ec530805903eab5" providerId="Windows Live" clId="Web-{FF9768A8-9664-4F4F-D6A4-93359C63E1EF}" dt="2024-08-30T06:47:15.896" v="372" actId="14100"/>
          <ac:picMkLst>
            <pc:docMk/>
            <pc:sldMk cId="1840260687" sldId="296"/>
            <ac:picMk id="2" creationId="{B61E24BF-6F83-D2A0-A20B-2193783C882B}"/>
          </ac:picMkLst>
        </pc:picChg>
        <pc:picChg chg="add del mod">
          <ac:chgData name="탱즈 곰" userId="6ec530805903eab5" providerId="Windows Live" clId="Web-{FF9768A8-9664-4F4F-D6A4-93359C63E1EF}" dt="2024-08-30T06:30:20.520" v="242"/>
          <ac:picMkLst>
            <pc:docMk/>
            <pc:sldMk cId="1840260687" sldId="296"/>
            <ac:picMk id="3" creationId="{F7A09C70-6FEB-E5EE-04D8-5C2C75B0CD06}"/>
          </ac:picMkLst>
        </pc:picChg>
        <pc:picChg chg="add mod">
          <ac:chgData name="탱즈 곰" userId="6ec530805903eab5" providerId="Windows Live" clId="Web-{FF9768A8-9664-4F4F-D6A4-93359C63E1EF}" dt="2024-08-30T06:42:16.404" v="340" actId="14100"/>
          <ac:picMkLst>
            <pc:docMk/>
            <pc:sldMk cId="1840260687" sldId="296"/>
            <ac:picMk id="4" creationId="{C7B8100D-7E6F-B71C-77F2-794A5CC75F88}"/>
          </ac:picMkLst>
        </pc:picChg>
      </pc:sldChg>
      <pc:sldChg chg="modSp">
        <pc:chgData name="탱즈 곰" userId="6ec530805903eab5" providerId="Windows Live" clId="Web-{FF9768A8-9664-4F4F-D6A4-93359C63E1EF}" dt="2024-08-30T06:19:28.893" v="203"/>
        <pc:sldMkLst>
          <pc:docMk/>
          <pc:sldMk cId="3908384350" sldId="298"/>
        </pc:sldMkLst>
        <pc:graphicFrameChg chg="mod modGraphic">
          <ac:chgData name="탱즈 곰" userId="6ec530805903eab5" providerId="Windows Live" clId="Web-{FF9768A8-9664-4F4F-D6A4-93359C63E1EF}" dt="2024-08-30T06:19:28.893" v="203"/>
          <ac:graphicFrameMkLst>
            <pc:docMk/>
            <pc:sldMk cId="3908384350" sldId="298"/>
            <ac:graphicFrameMk id="23" creationId="{00000000-0000-0000-0000-000000000000}"/>
          </ac:graphicFrameMkLst>
        </pc:graphicFrameChg>
      </pc:sldChg>
      <pc:sldChg chg="addSp delSp modSp add replId">
        <pc:chgData name="탱즈 곰" userId="6ec530805903eab5" providerId="Windows Live" clId="Web-{FF9768A8-9664-4F4F-D6A4-93359C63E1EF}" dt="2024-08-30T06:59:08.274" v="427"/>
        <pc:sldMkLst>
          <pc:docMk/>
          <pc:sldMk cId="1509030149" sldId="301"/>
        </pc:sldMkLst>
        <pc:spChg chg="add mod">
          <ac:chgData name="탱즈 곰" userId="6ec530805903eab5" providerId="Windows Live" clId="Web-{FF9768A8-9664-4F4F-D6A4-93359C63E1EF}" dt="2024-08-30T06:46:53.614" v="371" actId="14100"/>
          <ac:spMkLst>
            <pc:docMk/>
            <pc:sldMk cId="1509030149" sldId="301"/>
            <ac:spMk id="3" creationId="{A89693E6-61E1-1F53-D7D8-8B487DDB3D56}"/>
          </ac:spMkLst>
        </pc:spChg>
        <pc:spChg chg="add del mod">
          <ac:chgData name="탱즈 곰" userId="6ec530805903eab5" providerId="Windows Live" clId="Web-{FF9768A8-9664-4F4F-D6A4-93359C63E1EF}" dt="2024-08-30T06:57:49.944" v="407"/>
          <ac:spMkLst>
            <pc:docMk/>
            <pc:sldMk cId="1509030149" sldId="301"/>
            <ac:spMk id="5" creationId="{8DC99374-4C02-4100-04BB-ABD5713FB534}"/>
          </ac:spMkLst>
        </pc:spChg>
        <pc:spChg chg="add del mod">
          <ac:chgData name="탱즈 곰" userId="6ec530805903eab5" providerId="Windows Live" clId="Web-{FF9768A8-9664-4F4F-D6A4-93359C63E1EF}" dt="2024-08-30T06:59:08.274" v="427"/>
          <ac:spMkLst>
            <pc:docMk/>
            <pc:sldMk cId="1509030149" sldId="301"/>
            <ac:spMk id="6" creationId="{7A198637-9F82-9F3D-14E6-2D857F2DCA19}"/>
          </ac:spMkLst>
        </pc:spChg>
        <pc:spChg chg="mod">
          <ac:chgData name="탱즈 곰" userId="6ec530805903eab5" providerId="Windows Live" clId="Web-{FF9768A8-9664-4F4F-D6A4-93359C63E1EF}" dt="2024-08-30T06:58:08.569" v="409" actId="1076"/>
          <ac:spMkLst>
            <pc:docMk/>
            <pc:sldMk cId="1509030149" sldId="301"/>
            <ac:spMk id="8" creationId="{00000000-0000-0000-0000-000000000000}"/>
          </ac:spMkLst>
        </pc:spChg>
        <pc:spChg chg="mod">
          <ac:chgData name="탱즈 곰" userId="6ec530805903eab5" providerId="Windows Live" clId="Web-{FF9768A8-9664-4F4F-D6A4-93359C63E1EF}" dt="2024-08-30T06:42:47.607" v="348" actId="20577"/>
          <ac:spMkLst>
            <pc:docMk/>
            <pc:sldMk cId="1509030149" sldId="301"/>
            <ac:spMk id="13" creationId="{F84CE34E-C7C1-4DD4-A0D0-B0D83CF9FEFF}"/>
          </ac:spMkLst>
        </pc:spChg>
        <pc:picChg chg="del">
          <ac:chgData name="탱즈 곰" userId="6ec530805903eab5" providerId="Windows Live" clId="Web-{FF9768A8-9664-4F4F-D6A4-93359C63E1EF}" dt="2024-08-30T06:42:48.107" v="349"/>
          <ac:picMkLst>
            <pc:docMk/>
            <pc:sldMk cId="1509030149" sldId="301"/>
            <ac:picMk id="2" creationId="{B61E24BF-6F83-D2A0-A20B-2193783C882B}"/>
          </ac:picMkLst>
        </pc:picChg>
        <pc:picChg chg="del">
          <ac:chgData name="탱즈 곰" userId="6ec530805903eab5" providerId="Windows Live" clId="Web-{FF9768A8-9664-4F4F-D6A4-93359C63E1EF}" dt="2024-08-30T06:42:48.357" v="350"/>
          <ac:picMkLst>
            <pc:docMk/>
            <pc:sldMk cId="1509030149" sldId="301"/>
            <ac:picMk id="4" creationId="{C7B8100D-7E6F-B71C-77F2-794A5CC75F88}"/>
          </ac:picMkLst>
        </pc:picChg>
      </pc:sldChg>
      <pc:sldChg chg="add del replId">
        <pc:chgData name="탱즈 곰" userId="6ec530805903eab5" providerId="Windows Live" clId="Web-{FF9768A8-9664-4F4F-D6A4-93359C63E1EF}" dt="2024-08-30T07:02:10.795" v="455"/>
        <pc:sldMkLst>
          <pc:docMk/>
          <pc:sldMk cId="632805605" sldId="302"/>
        </pc:sldMkLst>
      </pc:sldChg>
      <pc:sldChg chg="delSp modSp add del replId">
        <pc:chgData name="탱즈 곰" userId="6ec530805903eab5" providerId="Windows Live" clId="Web-{FF9768A8-9664-4F4F-D6A4-93359C63E1EF}" dt="2024-08-30T07:18:51.508" v="544"/>
        <pc:sldMkLst>
          <pc:docMk/>
          <pc:sldMk cId="1145180433" sldId="302"/>
        </pc:sldMkLst>
        <pc:spChg chg="mod">
          <ac:chgData name="탱즈 곰" userId="6ec530805903eab5" providerId="Windows Live" clId="Web-{FF9768A8-9664-4F4F-D6A4-93359C63E1EF}" dt="2024-08-30T07:09:07.540" v="531" actId="20577"/>
          <ac:spMkLst>
            <pc:docMk/>
            <pc:sldMk cId="1145180433" sldId="302"/>
            <ac:spMk id="11" creationId="{F84CE34E-C7C1-4DD4-A0D0-B0D83CF9FEFF}"/>
          </ac:spMkLst>
        </pc:spChg>
        <pc:spChg chg="del">
          <ac:chgData name="탱즈 곰" userId="6ec530805903eab5" providerId="Windows Live" clId="Web-{FF9768A8-9664-4F4F-D6A4-93359C63E1EF}" dt="2024-08-30T07:08:15.039" v="516"/>
          <ac:spMkLst>
            <pc:docMk/>
            <pc:sldMk cId="1145180433" sldId="302"/>
            <ac:spMk id="17" creationId="{00000000-0000-0000-0000-000000000000}"/>
          </ac:spMkLst>
        </pc:spChg>
        <pc:picChg chg="del">
          <ac:chgData name="탱즈 곰" userId="6ec530805903eab5" providerId="Windows Live" clId="Web-{FF9768A8-9664-4F4F-D6A4-93359C63E1EF}" dt="2024-08-30T07:08:01.023" v="510"/>
          <ac:picMkLst>
            <pc:docMk/>
            <pc:sldMk cId="1145180433" sldId="302"/>
            <ac:picMk id="2" creationId="{291021B1-145A-8977-A23C-8170F40D85FF}"/>
          </ac:picMkLst>
        </pc:picChg>
        <pc:picChg chg="mod">
          <ac:chgData name="탱즈 곰" userId="6ec530805903eab5" providerId="Windows Live" clId="Web-{FF9768A8-9664-4F4F-D6A4-93359C63E1EF}" dt="2024-08-30T07:08:45.602" v="524" actId="14100"/>
          <ac:picMkLst>
            <pc:docMk/>
            <pc:sldMk cId="1145180433" sldId="302"/>
            <ac:picMk id="4" creationId="{5BC29690-28FE-8432-F211-5775D7506579}"/>
          </ac:picMkLst>
        </pc:picChg>
      </pc:sldChg>
      <pc:sldChg chg="addSp delSp modSp add del replId">
        <pc:chgData name="탱즈 곰" userId="6ec530805903eab5" providerId="Windows Live" clId="Web-{FF9768A8-9664-4F4F-D6A4-93359C63E1EF}" dt="2024-08-30T07:04:34.845" v="473"/>
        <pc:sldMkLst>
          <pc:docMk/>
          <pc:sldMk cId="1679451673" sldId="302"/>
        </pc:sldMkLst>
        <pc:picChg chg="add mod">
          <ac:chgData name="탱즈 곰" userId="6ec530805903eab5" providerId="Windows Live" clId="Web-{FF9768A8-9664-4F4F-D6A4-93359C63E1EF}" dt="2024-08-30T07:03:19.531" v="472" actId="1076"/>
          <ac:picMkLst>
            <pc:docMk/>
            <pc:sldMk cId="1679451673" sldId="302"/>
            <ac:picMk id="2" creationId="{E7C8C0BA-AB2E-EEC9-47D4-0C9442095ED7}"/>
          </ac:picMkLst>
        </pc:picChg>
        <pc:picChg chg="mod">
          <ac:chgData name="탱즈 곰" userId="6ec530805903eab5" providerId="Windows Live" clId="Web-{FF9768A8-9664-4F4F-D6A4-93359C63E1EF}" dt="2024-08-30T07:02:37.061" v="465" actId="14100"/>
          <ac:picMkLst>
            <pc:docMk/>
            <pc:sldMk cId="1679451673" sldId="302"/>
            <ac:picMk id="11" creationId="{03754723-27F5-BB6B-260B-E2D2935A8F5E}"/>
          </ac:picMkLst>
        </pc:picChg>
        <pc:picChg chg="del">
          <ac:chgData name="탱즈 곰" userId="6ec530805903eab5" providerId="Windows Live" clId="Web-{FF9768A8-9664-4F4F-D6A4-93359C63E1EF}" dt="2024-08-30T07:02:27.764" v="461"/>
          <ac:picMkLst>
            <pc:docMk/>
            <pc:sldMk cId="1679451673" sldId="302"/>
            <ac:picMk id="22" creationId="{FBD0BE65-AD6C-C324-553B-C012DFBBC112}"/>
          </ac:picMkLst>
        </pc:picChg>
      </pc:sldChg>
      <pc:sldChg chg="add del replId">
        <pc:chgData name="탱즈 곰" userId="6ec530805903eab5" providerId="Windows Live" clId="Web-{FF9768A8-9664-4F4F-D6A4-93359C63E1EF}" dt="2024-08-30T07:02:22.123" v="459"/>
        <pc:sldMkLst>
          <pc:docMk/>
          <pc:sldMk cId="2128047531" sldId="302"/>
        </pc:sldMkLst>
      </pc:sldChg>
      <pc:sldChg chg="delSp modSp add del replId">
        <pc:chgData name="탱즈 곰" userId="6ec530805903eab5" providerId="Windows Live" clId="Web-{FF9768A8-9664-4F4F-D6A4-93359C63E1EF}" dt="2024-08-30T07:02:16.248" v="457"/>
        <pc:sldMkLst>
          <pc:docMk/>
          <pc:sldMk cId="2382447386" sldId="302"/>
        </pc:sldMkLst>
        <pc:picChg chg="del">
          <ac:chgData name="탱즈 곰" userId="6ec530805903eab5" providerId="Windows Live" clId="Web-{FF9768A8-9664-4F4F-D6A4-93359C63E1EF}" dt="2024-08-30T07:01:52.825" v="448"/>
          <ac:picMkLst>
            <pc:docMk/>
            <pc:sldMk cId="2382447386" sldId="302"/>
            <ac:picMk id="22" creationId="{FBD0BE65-AD6C-C324-553B-C012DFBBC112}"/>
          </ac:picMkLst>
        </pc:picChg>
        <pc:picChg chg="mod">
          <ac:chgData name="탱즈 곰" userId="6ec530805903eab5" providerId="Windows Live" clId="Web-{FF9768A8-9664-4F4F-D6A4-93359C63E1EF}" dt="2024-08-30T07:01:54.247" v="449" actId="1076"/>
          <ac:picMkLst>
            <pc:docMk/>
            <pc:sldMk cId="2382447386" sldId="302"/>
            <ac:picMk id="28" creationId="{173AC4CF-0411-C33D-05E7-AAED4A8B25F8}"/>
          </ac:picMkLst>
        </pc:picChg>
      </pc:sldChg>
      <pc:sldChg chg="addSp delSp modSp add replId">
        <pc:chgData name="탱즈 곰" userId="6ec530805903eab5" providerId="Windows Live" clId="Web-{FF9768A8-9664-4F4F-D6A4-93359C63E1EF}" dt="2024-08-30T07:35:37.243" v="559" actId="14100"/>
        <pc:sldMkLst>
          <pc:docMk/>
          <pc:sldMk cId="3115132354" sldId="303"/>
        </pc:sldMkLst>
        <pc:spChg chg="mod">
          <ac:chgData name="탱즈 곰" userId="6ec530805903eab5" providerId="Windows Live" clId="Web-{FF9768A8-9664-4F4F-D6A4-93359C63E1EF}" dt="2024-08-30T07:09:00.462" v="528" actId="20577"/>
          <ac:spMkLst>
            <pc:docMk/>
            <pc:sldMk cId="3115132354" sldId="303"/>
            <ac:spMk id="11" creationId="{F84CE34E-C7C1-4DD4-A0D0-B0D83CF9FEFF}"/>
          </ac:spMkLst>
        </pc:spChg>
        <pc:spChg chg="del">
          <ac:chgData name="탱즈 곰" userId="6ec530805903eab5" providerId="Windows Live" clId="Web-{FF9768A8-9664-4F4F-D6A4-93359C63E1EF}" dt="2024-08-30T07:09:11.634" v="532"/>
          <ac:spMkLst>
            <pc:docMk/>
            <pc:sldMk cId="3115132354" sldId="303"/>
            <ac:spMk id="17" creationId="{00000000-0000-0000-0000-000000000000}"/>
          </ac:spMkLst>
        </pc:spChg>
        <pc:picChg chg="del">
          <ac:chgData name="탱즈 곰" userId="6ec530805903eab5" providerId="Windows Live" clId="Web-{FF9768A8-9664-4F4F-D6A4-93359C63E1EF}" dt="2024-08-30T07:08:57.149" v="526"/>
          <ac:picMkLst>
            <pc:docMk/>
            <pc:sldMk cId="3115132354" sldId="303"/>
            <ac:picMk id="2" creationId="{291021B1-145A-8977-A23C-8170F40D85FF}"/>
          </ac:picMkLst>
        </pc:picChg>
        <pc:picChg chg="add del mod">
          <ac:chgData name="탱즈 곰" userId="6ec530805903eab5" providerId="Windows Live" clId="Web-{FF9768A8-9664-4F4F-D6A4-93359C63E1EF}" dt="2024-08-30T07:19:25.181" v="545"/>
          <ac:picMkLst>
            <pc:docMk/>
            <pc:sldMk cId="3115132354" sldId="303"/>
            <ac:picMk id="3" creationId="{71582728-8750-8D65-270D-290871A4C68E}"/>
          </ac:picMkLst>
        </pc:picChg>
        <pc:picChg chg="add del mod">
          <ac:chgData name="탱즈 곰" userId="6ec530805903eab5" providerId="Windows Live" clId="Web-{FF9768A8-9664-4F4F-D6A4-93359C63E1EF}" dt="2024-08-30T07:35:15.097" v="551"/>
          <ac:picMkLst>
            <pc:docMk/>
            <pc:sldMk cId="3115132354" sldId="303"/>
            <ac:picMk id="4" creationId="{DFAEC881-12E5-3270-5A62-C9EEB2B61601}"/>
          </ac:picMkLst>
        </pc:picChg>
        <pc:picChg chg="add mod">
          <ac:chgData name="탱즈 곰" userId="6ec530805903eab5" providerId="Windows Live" clId="Web-{FF9768A8-9664-4F4F-D6A4-93359C63E1EF}" dt="2024-08-30T07:35:37.243" v="559" actId="14100"/>
          <ac:picMkLst>
            <pc:docMk/>
            <pc:sldMk cId="3115132354" sldId="303"/>
            <ac:picMk id="5" creationId="{831A4D63-2E94-28F9-70DB-6B051E346296}"/>
          </ac:picMkLst>
        </pc:picChg>
      </pc:sldChg>
    </pc:docChg>
  </pc:docChgLst>
  <pc:docChgLst>
    <pc:chgData name="탱즈 곰" userId="6ec530805903eab5" providerId="Windows Live" clId="Web-{82276C26-187C-4D3D-8CB5-1A505B53E7C0}"/>
    <pc:docChg chg="modSld">
      <pc:chgData name="탱즈 곰" userId="6ec530805903eab5" providerId="Windows Live" clId="Web-{82276C26-187C-4D3D-8CB5-1A505B53E7C0}" dt="2024-09-02T07:37:28.748" v="250"/>
      <pc:docMkLst>
        <pc:docMk/>
      </pc:docMkLst>
      <pc:sldChg chg="modSp">
        <pc:chgData name="탱즈 곰" userId="6ec530805903eab5" providerId="Windows Live" clId="Web-{82276C26-187C-4D3D-8CB5-1A505B53E7C0}" dt="2024-09-02T07:09:14.774" v="66" actId="20577"/>
        <pc:sldMkLst>
          <pc:docMk/>
          <pc:sldMk cId="0" sldId="256"/>
        </pc:sldMkLst>
        <pc:spChg chg="mod">
          <ac:chgData name="탱즈 곰" userId="6ec530805903eab5" providerId="Windows Live" clId="Web-{82276C26-187C-4D3D-8CB5-1A505B53E7C0}" dt="2024-09-02T07:09:14.774" v="66" actId="20577"/>
          <ac:spMkLst>
            <pc:docMk/>
            <pc:sldMk cId="0" sldId="256"/>
            <ac:spMk id="11" creationId="{94A0F72E-1949-4219-AC42-014A834BDE88}"/>
          </ac:spMkLst>
        </pc:spChg>
      </pc:sldChg>
      <pc:sldChg chg="delSp modSp">
        <pc:chgData name="탱즈 곰" userId="6ec530805903eab5" providerId="Windows Live" clId="Web-{82276C26-187C-4D3D-8CB5-1A505B53E7C0}" dt="2024-09-02T07:37:28.748" v="250"/>
        <pc:sldMkLst>
          <pc:docMk/>
          <pc:sldMk cId="2450137459" sldId="297"/>
        </pc:sldMkLst>
        <pc:spChg chg="del">
          <ac:chgData name="탱즈 곰" userId="6ec530805903eab5" providerId="Windows Live" clId="Web-{82276C26-187C-4D3D-8CB5-1A505B53E7C0}" dt="2024-09-02T07:24:52.145" v="238"/>
          <ac:spMkLst>
            <pc:docMk/>
            <pc:sldMk cId="2450137459" sldId="297"/>
            <ac:spMk id="15" creationId="{00000000-0000-0000-0000-000000000000}"/>
          </ac:spMkLst>
        </pc:spChg>
        <pc:spChg chg="del">
          <ac:chgData name="탱즈 곰" userId="6ec530805903eab5" providerId="Windows Live" clId="Web-{82276C26-187C-4D3D-8CB5-1A505B53E7C0}" dt="2024-09-02T07:24:50.317" v="237"/>
          <ac:spMkLst>
            <pc:docMk/>
            <pc:sldMk cId="2450137459" sldId="297"/>
            <ac:spMk id="18" creationId="{F84CE34E-C7C1-4DD4-A0D0-B0D83CF9FEFF}"/>
          </ac:spMkLst>
        </pc:spChg>
        <pc:spChg chg="del">
          <ac:chgData name="탱즈 곰" userId="6ec530805903eab5" providerId="Windows Live" clId="Web-{82276C26-187C-4D3D-8CB5-1A505B53E7C0}" dt="2024-09-02T07:24:57.473" v="239"/>
          <ac:spMkLst>
            <pc:docMk/>
            <pc:sldMk cId="2450137459" sldId="297"/>
            <ac:spMk id="20" creationId="{4C6423CA-E427-413A-9169-DD6B4B063271}"/>
          </ac:spMkLst>
        </pc:spChg>
        <pc:graphicFrameChg chg="mod modGraphic">
          <ac:chgData name="탱즈 곰" userId="6ec530805903eab5" providerId="Windows Live" clId="Web-{82276C26-187C-4D3D-8CB5-1A505B53E7C0}" dt="2024-09-02T07:37:28.748" v="250"/>
          <ac:graphicFrameMkLst>
            <pc:docMk/>
            <pc:sldMk cId="2450137459" sldId="297"/>
            <ac:graphicFrameMk id="21" creationId="{00000000-0000-0000-0000-000000000000}"/>
          </ac:graphicFrameMkLst>
        </pc:graphicFrameChg>
      </pc:sldChg>
      <pc:sldChg chg="delSp modSp">
        <pc:chgData name="탱즈 곰" userId="6ec530805903eab5" providerId="Windows Live" clId="Web-{82276C26-187C-4D3D-8CB5-1A505B53E7C0}" dt="2024-09-02T07:25:53.005" v="248"/>
        <pc:sldMkLst>
          <pc:docMk/>
          <pc:sldMk cId="3908384350" sldId="298"/>
        </pc:sldMkLst>
        <pc:spChg chg="del">
          <ac:chgData name="탱즈 곰" userId="6ec530805903eab5" providerId="Windows Live" clId="Web-{82276C26-187C-4D3D-8CB5-1A505B53E7C0}" dt="2024-09-02T07:25:44.177" v="243"/>
          <ac:spMkLst>
            <pc:docMk/>
            <pc:sldMk cId="3908384350" sldId="298"/>
            <ac:spMk id="2" creationId="{00000000-0000-0000-0000-000000000000}"/>
          </ac:spMkLst>
        </pc:spChg>
        <pc:spChg chg="del">
          <ac:chgData name="탱즈 곰" userId="6ec530805903eab5" providerId="Windows Live" clId="Web-{82276C26-187C-4D3D-8CB5-1A505B53E7C0}" dt="2024-09-02T07:25:46.568" v="245"/>
          <ac:spMkLst>
            <pc:docMk/>
            <pc:sldMk cId="3908384350" sldId="298"/>
            <ac:spMk id="17" creationId="{F84CE34E-C7C1-4DD4-A0D0-B0D83CF9FEFF}"/>
          </ac:spMkLst>
        </pc:spChg>
        <pc:spChg chg="del">
          <ac:chgData name="탱즈 곰" userId="6ec530805903eab5" providerId="Windows Live" clId="Web-{82276C26-187C-4D3D-8CB5-1A505B53E7C0}" dt="2024-09-02T07:25:45.411" v="244"/>
          <ac:spMkLst>
            <pc:docMk/>
            <pc:sldMk cId="3908384350" sldId="298"/>
            <ac:spMk id="19" creationId="{4C6423CA-E427-413A-9169-DD6B4B063271}"/>
          </ac:spMkLst>
        </pc:spChg>
        <pc:spChg chg="del">
          <ac:chgData name="탱즈 곰" userId="6ec530805903eab5" providerId="Windows Live" clId="Web-{82276C26-187C-4D3D-8CB5-1A505B53E7C0}" dt="2024-09-02T07:25:47.427" v="246"/>
          <ac:spMkLst>
            <pc:docMk/>
            <pc:sldMk cId="3908384350" sldId="298"/>
            <ac:spMk id="24" creationId="{00000000-0000-0000-0000-000000000000}"/>
          </ac:spMkLst>
        </pc:spChg>
        <pc:graphicFrameChg chg="mod modGraphic">
          <ac:chgData name="탱즈 곰" userId="6ec530805903eab5" providerId="Windows Live" clId="Web-{82276C26-187C-4D3D-8CB5-1A505B53E7C0}" dt="2024-09-02T07:25:53.005" v="248"/>
          <ac:graphicFrameMkLst>
            <pc:docMk/>
            <pc:sldMk cId="3908384350" sldId="298"/>
            <ac:graphicFrameMk id="23" creationId="{00000000-0000-0000-0000-000000000000}"/>
          </ac:graphicFrameMkLst>
        </pc:graphicFrameChg>
      </pc:sldChg>
      <pc:sldChg chg="addSp delSp modSp">
        <pc:chgData name="탱즈 곰" userId="6ec530805903eab5" providerId="Windows Live" clId="Web-{82276C26-187C-4D3D-8CB5-1A505B53E7C0}" dt="2024-09-02T07:22:54.737" v="236"/>
        <pc:sldMkLst>
          <pc:docMk/>
          <pc:sldMk cId="1509030149" sldId="301"/>
        </pc:sldMkLst>
        <pc:spChg chg="add del mod">
          <ac:chgData name="탱즈 곰" userId="6ec530805903eab5" providerId="Windows Live" clId="Web-{82276C26-187C-4D3D-8CB5-1A505B53E7C0}" dt="2024-09-02T07:22:52.566" v="234"/>
          <ac:spMkLst>
            <pc:docMk/>
            <pc:sldMk cId="1509030149" sldId="301"/>
            <ac:spMk id="2" creationId="{7DD88FC5-92A9-125A-287F-7EFCC2D47649}"/>
          </ac:spMkLst>
        </pc:spChg>
        <pc:spChg chg="del mod">
          <ac:chgData name="탱즈 곰" userId="6ec530805903eab5" providerId="Windows Live" clId="Web-{82276C26-187C-4D3D-8CB5-1A505B53E7C0}" dt="2024-09-02T07:22:53.644" v="235"/>
          <ac:spMkLst>
            <pc:docMk/>
            <pc:sldMk cId="1509030149" sldId="301"/>
            <ac:spMk id="3" creationId="{A89693E6-61E1-1F53-D7D8-8B487DDB3D56}"/>
          </ac:spMkLst>
        </pc:spChg>
        <pc:spChg chg="add del mod">
          <ac:chgData name="탱즈 곰" userId="6ec530805903eab5" providerId="Windows Live" clId="Web-{82276C26-187C-4D3D-8CB5-1A505B53E7C0}" dt="2024-09-02T07:12:37.652" v="110"/>
          <ac:spMkLst>
            <pc:docMk/>
            <pc:sldMk cId="1509030149" sldId="301"/>
            <ac:spMk id="4" creationId="{9E581C3C-9215-AB77-A195-D05F9E690CCC}"/>
          </ac:spMkLst>
        </pc:spChg>
        <pc:spChg chg="add del">
          <ac:chgData name="탱즈 곰" userId="6ec530805903eab5" providerId="Windows Live" clId="Web-{82276C26-187C-4D3D-8CB5-1A505B53E7C0}" dt="2024-09-02T07:12:49.730" v="114"/>
          <ac:spMkLst>
            <pc:docMk/>
            <pc:sldMk cId="1509030149" sldId="301"/>
            <ac:spMk id="5" creationId="{0A2098B7-1EDA-F70F-430D-AC5AE464F00D}"/>
          </ac:spMkLst>
        </pc:spChg>
        <pc:spChg chg="add del mod">
          <ac:chgData name="탱즈 곰" userId="6ec530805903eab5" providerId="Windows Live" clId="Web-{82276C26-187C-4D3D-8CB5-1A505B53E7C0}" dt="2024-09-02T07:22:51.503" v="233"/>
          <ac:spMkLst>
            <pc:docMk/>
            <pc:sldMk cId="1509030149" sldId="301"/>
            <ac:spMk id="6" creationId="{FEE519F0-A9FF-E1B3-F78F-EFF960CC5D43}"/>
          </ac:spMkLst>
        </pc:spChg>
        <pc:spChg chg="del">
          <ac:chgData name="탱즈 곰" userId="6ec530805903eab5" providerId="Windows Live" clId="Web-{82276C26-187C-4D3D-8CB5-1A505B53E7C0}" dt="2024-09-02T07:15:55.326" v="206"/>
          <ac:spMkLst>
            <pc:docMk/>
            <pc:sldMk cId="1509030149" sldId="301"/>
            <ac:spMk id="7" creationId="{00000000-0000-0000-0000-000000000000}"/>
          </ac:spMkLst>
        </pc:spChg>
        <pc:spChg chg="add mod">
          <ac:chgData name="탱즈 곰" userId="6ec530805903eab5" providerId="Windows Live" clId="Web-{82276C26-187C-4D3D-8CB5-1A505B53E7C0}" dt="2024-09-02T07:16:23.373" v="220" actId="20577"/>
          <ac:spMkLst>
            <pc:docMk/>
            <pc:sldMk cId="1509030149" sldId="301"/>
            <ac:spMk id="12" creationId="{351F1358-A8A2-E824-7A4A-720A705DC565}"/>
          </ac:spMkLst>
        </pc:spChg>
        <pc:spChg chg="mod">
          <ac:chgData name="탱즈 곰" userId="6ec530805903eab5" providerId="Windows Live" clId="Web-{82276C26-187C-4D3D-8CB5-1A505B53E7C0}" dt="2024-09-02T07:10:05.025" v="81" actId="20577"/>
          <ac:spMkLst>
            <pc:docMk/>
            <pc:sldMk cId="1509030149" sldId="301"/>
            <ac:spMk id="13" creationId="{F84CE34E-C7C1-4DD4-A0D0-B0D83CF9FEFF}"/>
          </ac:spMkLst>
        </pc:spChg>
        <pc:spChg chg="add del mod">
          <ac:chgData name="탱즈 곰" userId="6ec530805903eab5" providerId="Windows Live" clId="Web-{82276C26-187C-4D3D-8CB5-1A505B53E7C0}" dt="2024-09-02T07:22:54.737" v="236"/>
          <ac:spMkLst>
            <pc:docMk/>
            <pc:sldMk cId="1509030149" sldId="301"/>
            <ac:spMk id="16" creationId="{64BF3CA6-8403-F417-FD5E-8964C99D0BDA}"/>
          </ac:spMkLst>
        </pc:spChg>
        <pc:spChg chg="add mod">
          <ac:chgData name="탱즈 곰" userId="6ec530805903eab5" providerId="Windows Live" clId="Web-{82276C26-187C-4D3D-8CB5-1A505B53E7C0}" dt="2024-09-02T07:21:15.642" v="232" actId="20577"/>
          <ac:spMkLst>
            <pc:docMk/>
            <pc:sldMk cId="1509030149" sldId="301"/>
            <ac:spMk id="17" creationId="{CBC1B10E-F0E3-C6BC-6FD0-35A517EEE22C}"/>
          </ac:spMkLst>
        </pc:spChg>
      </pc:sldChg>
    </pc:docChg>
  </pc:docChgLst>
  <pc:docChgLst>
    <pc:chgData name="탱즈 곰" userId="6ec530805903eab5" providerId="Windows Live" clId="Web-{C15BF7ED-3698-B5EE-7CDB-9C53EAA8D95C}"/>
    <pc:docChg chg="addSld delSld modSld">
      <pc:chgData name="탱즈 곰" userId="6ec530805903eab5" providerId="Windows Live" clId="Web-{C15BF7ED-3698-B5EE-7CDB-9C53EAA8D95C}" dt="2024-08-29T08:05:05.490" v="3076" actId="20577"/>
      <pc:docMkLst>
        <pc:docMk/>
      </pc:docMkLst>
      <pc:sldChg chg="delSp modSp">
        <pc:chgData name="탱즈 곰" userId="6ec530805903eab5" providerId="Windows Live" clId="Web-{C15BF7ED-3698-B5EE-7CDB-9C53EAA8D95C}" dt="2024-08-29T06:18:03.341" v="810" actId="20577"/>
        <pc:sldMkLst>
          <pc:docMk/>
          <pc:sldMk cId="0" sldId="256"/>
        </pc:sldMkLst>
        <pc:spChg chg="mod">
          <ac:chgData name="탱즈 곰" userId="6ec530805903eab5" providerId="Windows Live" clId="Web-{C15BF7ED-3698-B5EE-7CDB-9C53EAA8D95C}" dt="2024-08-29T05:57:08.706" v="8" actId="20577"/>
          <ac:spMkLst>
            <pc:docMk/>
            <pc:sldMk cId="0" sldId="256"/>
            <ac:spMk id="3" creationId="{00000000-0000-0000-0000-000000000000}"/>
          </ac:spMkLst>
        </pc:spChg>
        <pc:spChg chg="del">
          <ac:chgData name="탱즈 곰" userId="6ec530805903eab5" providerId="Windows Live" clId="Web-{C15BF7ED-3698-B5EE-7CDB-9C53EAA8D95C}" dt="2024-08-29T05:58:12.551" v="57"/>
          <ac:spMkLst>
            <pc:docMk/>
            <pc:sldMk cId="0" sldId="256"/>
            <ac:spMk id="9" creationId="{00000000-0000-0000-0000-000000000000}"/>
          </ac:spMkLst>
        </pc:spChg>
        <pc:spChg chg="mod">
          <ac:chgData name="탱즈 곰" userId="6ec530805903eab5" providerId="Windows Live" clId="Web-{C15BF7ED-3698-B5EE-7CDB-9C53EAA8D95C}" dt="2024-08-29T06:18:03.341" v="810" actId="20577"/>
          <ac:spMkLst>
            <pc:docMk/>
            <pc:sldMk cId="0" sldId="256"/>
            <ac:spMk id="11" creationId="{94A0F72E-1949-4219-AC42-014A834BDE88}"/>
          </ac:spMkLst>
        </pc:spChg>
        <pc:spChg chg="mod">
          <ac:chgData name="탱즈 곰" userId="6ec530805903eab5" providerId="Windows Live" clId="Web-{C15BF7ED-3698-B5EE-7CDB-9C53EAA8D95C}" dt="2024-08-29T05:59:43.725" v="68" actId="20577"/>
          <ac:spMkLst>
            <pc:docMk/>
            <pc:sldMk cId="0" sldId="256"/>
            <ac:spMk id="15" creationId="{36C535B9-0206-4933-B3A2-FC73A8BF1A8F}"/>
          </ac:spMkLst>
        </pc:spChg>
      </pc:sldChg>
      <pc:sldChg chg="addSp delSp modSp">
        <pc:chgData name="탱즈 곰" userId="6ec530805903eab5" providerId="Windows Live" clId="Web-{C15BF7ED-3698-B5EE-7CDB-9C53EAA8D95C}" dt="2024-08-29T06:54:32.579" v="1579" actId="20577"/>
        <pc:sldMkLst>
          <pc:docMk/>
          <pc:sldMk cId="0" sldId="270"/>
        </pc:sldMkLst>
        <pc:spChg chg="add mod">
          <ac:chgData name="탱즈 곰" userId="6ec530805903eab5" providerId="Windows Live" clId="Web-{C15BF7ED-3698-B5EE-7CDB-9C53EAA8D95C}" dt="2024-08-29T06:33:14.818" v="1232"/>
          <ac:spMkLst>
            <pc:docMk/>
            <pc:sldMk cId="0" sldId="270"/>
            <ac:spMk id="3" creationId="{C257DF49-76C7-B9E4-A96A-B102E4E760B0}"/>
          </ac:spMkLst>
        </pc:spChg>
        <pc:spChg chg="add mod">
          <ac:chgData name="탱즈 곰" userId="6ec530805903eab5" providerId="Windows Live" clId="Web-{C15BF7ED-3698-B5EE-7CDB-9C53EAA8D95C}" dt="2024-08-29T06:23:49.072" v="948" actId="1076"/>
          <ac:spMkLst>
            <pc:docMk/>
            <pc:sldMk cId="0" sldId="270"/>
            <ac:spMk id="4" creationId="{C9EC8675-A3C5-1C10-193A-B3E89660CE5D}"/>
          </ac:spMkLst>
        </pc:spChg>
        <pc:spChg chg="add mod">
          <ac:chgData name="탱즈 곰" userId="6ec530805903eab5" providerId="Windows Live" clId="Web-{C15BF7ED-3698-B5EE-7CDB-9C53EAA8D95C}" dt="2024-08-29T06:23:44.994" v="947" actId="1076"/>
          <ac:spMkLst>
            <pc:docMk/>
            <pc:sldMk cId="0" sldId="270"/>
            <ac:spMk id="5" creationId="{E66EB73C-B3F2-40CD-252E-B87A7F43E9A1}"/>
          </ac:spMkLst>
        </pc:spChg>
        <pc:spChg chg="add mod">
          <ac:chgData name="탱즈 곰" userId="6ec530805903eab5" providerId="Windows Live" clId="Web-{C15BF7ED-3698-B5EE-7CDB-9C53EAA8D95C}" dt="2024-08-29T06:33:18.678" v="1233"/>
          <ac:spMkLst>
            <pc:docMk/>
            <pc:sldMk cId="0" sldId="270"/>
            <ac:spMk id="6" creationId="{F2A41F02-2C01-C14D-0579-2F4CA6E89FAB}"/>
          </ac:spMkLst>
        </pc:spChg>
        <pc:spChg chg="add mod">
          <ac:chgData name="탱즈 곰" userId="6ec530805903eab5" providerId="Windows Live" clId="Web-{C15BF7ED-3698-B5EE-7CDB-9C53EAA8D95C}" dt="2024-08-29T06:33:32.600" v="1238" actId="14100"/>
          <ac:spMkLst>
            <pc:docMk/>
            <pc:sldMk cId="0" sldId="270"/>
            <ac:spMk id="7" creationId="{C64AE328-0456-4648-B6C4-9E37D323AE44}"/>
          </ac:spMkLst>
        </pc:spChg>
        <pc:spChg chg="add mod">
          <ac:chgData name="탱즈 곰" userId="6ec530805903eab5" providerId="Windows Live" clId="Web-{C15BF7ED-3698-B5EE-7CDB-9C53EAA8D95C}" dt="2024-08-29T06:33:30.490" v="1237" actId="14100"/>
          <ac:spMkLst>
            <pc:docMk/>
            <pc:sldMk cId="0" sldId="270"/>
            <ac:spMk id="8" creationId="{41FD8083-777B-7770-0463-9438AC596E18}"/>
          </ac:spMkLst>
        </pc:spChg>
        <pc:spChg chg="del mod">
          <ac:chgData name="탱즈 곰" userId="6ec530805903eab5" providerId="Windows Live" clId="Web-{C15BF7ED-3698-B5EE-7CDB-9C53EAA8D95C}" dt="2024-08-29T06:19:57.661" v="845"/>
          <ac:spMkLst>
            <pc:docMk/>
            <pc:sldMk cId="0" sldId="270"/>
            <ac:spMk id="9" creationId="{F84CE34E-C7C1-4DD4-A0D0-B0D83CF9FEFF}"/>
          </ac:spMkLst>
        </pc:spChg>
        <pc:spChg chg="add del mod">
          <ac:chgData name="탱즈 곰" userId="6ec530805903eab5" providerId="Windows Live" clId="Web-{C15BF7ED-3698-B5EE-7CDB-9C53EAA8D95C}" dt="2024-08-29T06:16:29.527" v="762"/>
          <ac:spMkLst>
            <pc:docMk/>
            <pc:sldMk cId="0" sldId="270"/>
            <ac:spMk id="10" creationId="{4C6423CA-E427-413A-9169-DD6B4B063271}"/>
          </ac:spMkLst>
        </pc:spChg>
        <pc:spChg chg="mod">
          <ac:chgData name="탱즈 곰" userId="6ec530805903eab5" providerId="Windows Live" clId="Web-{C15BF7ED-3698-B5EE-7CDB-9C53EAA8D95C}" dt="2024-08-29T06:54:32.579" v="1579" actId="20577"/>
          <ac:spMkLst>
            <pc:docMk/>
            <pc:sldMk cId="0" sldId="270"/>
            <ac:spMk id="11" creationId="{F84CE34E-C7C1-4DD4-A0D0-B0D83CF9FEFF}"/>
          </ac:spMkLst>
        </pc:spChg>
        <pc:spChg chg="add mod">
          <ac:chgData name="탱즈 곰" userId="6ec530805903eab5" providerId="Windows Live" clId="Web-{C15BF7ED-3698-B5EE-7CDB-9C53EAA8D95C}" dt="2024-08-29T06:26:45.419" v="968" actId="1076"/>
          <ac:spMkLst>
            <pc:docMk/>
            <pc:sldMk cId="0" sldId="270"/>
            <ac:spMk id="12" creationId="{D7B6AE90-6598-44E2-3885-E40F8651142F}"/>
          </ac:spMkLst>
        </pc:spChg>
        <pc:spChg chg="mod">
          <ac:chgData name="탱즈 곰" userId="6ec530805903eab5" providerId="Windows Live" clId="Web-{C15BF7ED-3698-B5EE-7CDB-9C53EAA8D95C}" dt="2024-08-29T06:33:22.678" v="1234"/>
          <ac:spMkLst>
            <pc:docMk/>
            <pc:sldMk cId="0" sldId="270"/>
            <ac:spMk id="14" creationId="{00000000-0000-0000-0000-000000000000}"/>
          </ac:spMkLst>
        </pc:spChg>
        <pc:spChg chg="add del mod">
          <ac:chgData name="탱즈 곰" userId="6ec530805903eab5" providerId="Windows Live" clId="Web-{C15BF7ED-3698-B5EE-7CDB-9C53EAA8D95C}" dt="2024-08-29T06:16:27.152" v="759"/>
          <ac:spMkLst>
            <pc:docMk/>
            <pc:sldMk cId="0" sldId="270"/>
            <ac:spMk id="20" creationId="{00000000-0000-0000-0000-000000000000}"/>
          </ac:spMkLst>
        </pc:spChg>
        <pc:spChg chg="del mod">
          <ac:chgData name="탱즈 곰" userId="6ec530805903eab5" providerId="Windows Live" clId="Web-{C15BF7ED-3698-B5EE-7CDB-9C53EAA8D95C}" dt="2024-08-29T06:35:46.212" v="1256"/>
          <ac:spMkLst>
            <pc:docMk/>
            <pc:sldMk cId="0" sldId="270"/>
            <ac:spMk id="22" creationId="{00000000-0000-0000-0000-000000000000}"/>
          </ac:spMkLst>
        </pc:spChg>
        <pc:spChg chg="add mod">
          <ac:chgData name="탱즈 곰" userId="6ec530805903eab5" providerId="Windows Live" clId="Web-{C15BF7ED-3698-B5EE-7CDB-9C53EAA8D95C}" dt="2024-08-29T06:33:42.866" v="1239"/>
          <ac:spMkLst>
            <pc:docMk/>
            <pc:sldMk cId="0" sldId="270"/>
            <ac:spMk id="25" creationId="{B2EFB74C-486B-E0BF-5970-703EBAD56F3E}"/>
          </ac:spMkLst>
        </pc:spChg>
        <pc:spChg chg="add mod">
          <ac:chgData name="탱즈 곰" userId="6ec530805903eab5" providerId="Windows Live" clId="Web-{C15BF7ED-3698-B5EE-7CDB-9C53EAA8D95C}" dt="2024-08-29T06:33:45.069" v="1240"/>
          <ac:spMkLst>
            <pc:docMk/>
            <pc:sldMk cId="0" sldId="270"/>
            <ac:spMk id="28" creationId="{65703F58-7BF9-8D0C-DB43-07FA01044525}"/>
          </ac:spMkLst>
        </pc:spChg>
        <pc:spChg chg="add mod">
          <ac:chgData name="탱즈 곰" userId="6ec530805903eab5" providerId="Windows Live" clId="Web-{C15BF7ED-3698-B5EE-7CDB-9C53EAA8D95C}" dt="2024-08-29T06:54:04.047" v="1575" actId="20577"/>
          <ac:spMkLst>
            <pc:docMk/>
            <pc:sldMk cId="0" sldId="270"/>
            <ac:spMk id="29" creationId="{34EFF926-185A-B657-CDCA-F73A1539961E}"/>
          </ac:spMkLst>
        </pc:spChg>
        <pc:spChg chg="add mod">
          <ac:chgData name="탱즈 곰" userId="6ec530805903eab5" providerId="Windows Live" clId="Web-{C15BF7ED-3698-B5EE-7CDB-9C53EAA8D95C}" dt="2024-08-29T06:33:52.163" v="1242"/>
          <ac:spMkLst>
            <pc:docMk/>
            <pc:sldMk cId="0" sldId="270"/>
            <ac:spMk id="30" creationId="{6C94C7AA-FDCC-D577-60AA-9AE9A87E3A75}"/>
          </ac:spMkLst>
        </pc:spChg>
        <pc:spChg chg="add del mod">
          <ac:chgData name="탱즈 곰" userId="6ec530805903eab5" providerId="Windows Live" clId="Web-{C15BF7ED-3698-B5EE-7CDB-9C53EAA8D95C}" dt="2024-08-29T06:35:41.993" v="1254"/>
          <ac:spMkLst>
            <pc:docMk/>
            <pc:sldMk cId="0" sldId="270"/>
            <ac:spMk id="31" creationId="{2DF4052C-38CA-B232-0C3C-0A8482468E9D}"/>
          </ac:spMkLst>
        </pc:spChg>
        <pc:picChg chg="add mod">
          <ac:chgData name="탱즈 곰" userId="6ec530805903eab5" providerId="Windows Live" clId="Web-{C15BF7ED-3698-B5EE-7CDB-9C53EAA8D95C}" dt="2024-08-29T06:29:21.407" v="1045" actId="14100"/>
          <ac:picMkLst>
            <pc:docMk/>
            <pc:sldMk cId="0" sldId="270"/>
            <ac:picMk id="2" creationId="{1831D37A-DE84-CA4A-BD3F-DD6D0A8B9393}"/>
          </ac:picMkLst>
        </pc:picChg>
        <pc:picChg chg="add mod">
          <ac:chgData name="탱즈 곰" userId="6ec530805903eab5" providerId="Windows Live" clId="Web-{C15BF7ED-3698-B5EE-7CDB-9C53EAA8D95C}" dt="2024-08-29T06:24:00.994" v="951" actId="14100"/>
          <ac:picMkLst>
            <pc:docMk/>
            <pc:sldMk cId="0" sldId="270"/>
            <ac:picMk id="13" creationId="{38488F7F-2E77-B3E7-40DF-79B0E8587C16}"/>
          </ac:picMkLst>
        </pc:picChg>
        <pc:picChg chg="del">
          <ac:chgData name="탱즈 곰" userId="6ec530805903eab5" providerId="Windows Live" clId="Web-{C15BF7ED-3698-B5EE-7CDB-9C53EAA8D95C}" dt="2024-08-29T06:16:30.464" v="763"/>
          <ac:picMkLst>
            <pc:docMk/>
            <pc:sldMk cId="0" sldId="270"/>
            <ac:picMk id="15" creationId="{00000000-0000-0000-0000-000000000000}"/>
          </ac:picMkLst>
        </pc:picChg>
        <pc:picChg chg="del">
          <ac:chgData name="탱즈 곰" userId="6ec530805903eab5" providerId="Windows Live" clId="Web-{C15BF7ED-3698-B5EE-7CDB-9C53EAA8D95C}" dt="2024-08-29T06:16:30.980" v="764"/>
          <ac:picMkLst>
            <pc:docMk/>
            <pc:sldMk cId="0" sldId="270"/>
            <ac:picMk id="16" creationId="{6D404287-8078-4842-B0B0-2FE3782BD05D}"/>
          </ac:picMkLst>
        </pc:picChg>
        <pc:picChg chg="del">
          <ac:chgData name="탱즈 곰" userId="6ec530805903eab5" providerId="Windows Live" clId="Web-{C15BF7ED-3698-B5EE-7CDB-9C53EAA8D95C}" dt="2024-08-29T06:16:31.605" v="765"/>
          <ac:picMkLst>
            <pc:docMk/>
            <pc:sldMk cId="0" sldId="270"/>
            <ac:picMk id="17" creationId="{00000000-0000-0000-0000-000000000000}"/>
          </ac:picMkLst>
        </pc:picChg>
        <pc:picChg chg="del">
          <ac:chgData name="탱즈 곰" userId="6ec530805903eab5" providerId="Windows Live" clId="Web-{C15BF7ED-3698-B5EE-7CDB-9C53EAA8D95C}" dt="2024-08-29T06:16:31.886" v="766"/>
          <ac:picMkLst>
            <pc:docMk/>
            <pc:sldMk cId="0" sldId="270"/>
            <ac:picMk id="18" creationId="{6CB52E87-B98A-4160-86DD-213E8BA571D4}"/>
          </ac:picMkLst>
        </pc:picChg>
        <pc:picChg chg="del">
          <ac:chgData name="탱즈 곰" userId="6ec530805903eab5" providerId="Windows Live" clId="Web-{C15BF7ED-3698-B5EE-7CDB-9C53EAA8D95C}" dt="2024-08-29T06:16:32.402" v="767"/>
          <ac:picMkLst>
            <pc:docMk/>
            <pc:sldMk cId="0" sldId="270"/>
            <ac:picMk id="19" creationId="{F45D3DA0-7C02-4741-82BA-4B5B4BF9E068}"/>
          </ac:picMkLst>
        </pc:picChg>
        <pc:picChg chg="add mod">
          <ac:chgData name="탱즈 곰" userId="6ec530805903eab5" providerId="Windows Live" clId="Web-{C15BF7ED-3698-B5EE-7CDB-9C53EAA8D95C}" dt="2024-08-29T06:29:25.720" v="1046" actId="14100"/>
          <ac:picMkLst>
            <pc:docMk/>
            <pc:sldMk cId="0" sldId="270"/>
            <ac:picMk id="21" creationId="{012A54A8-A4FB-B365-EBAD-3E0068D23249}"/>
          </ac:picMkLst>
        </pc:picChg>
        <pc:picChg chg="add mod">
          <ac:chgData name="탱즈 곰" userId="6ec530805903eab5" providerId="Windows Live" clId="Web-{C15BF7ED-3698-B5EE-7CDB-9C53EAA8D95C}" dt="2024-08-29T06:29:17.407" v="1044" actId="14100"/>
          <ac:picMkLst>
            <pc:docMk/>
            <pc:sldMk cId="0" sldId="270"/>
            <ac:picMk id="23" creationId="{717A8E35-0CA9-DE09-C833-220B69F6D3C8}"/>
          </ac:picMkLst>
        </pc:picChg>
      </pc:sldChg>
      <pc:sldChg chg="addSp delSp modSp">
        <pc:chgData name="탱즈 곰" userId="6ec530805903eab5" providerId="Windows Live" clId="Web-{C15BF7ED-3698-B5EE-7CDB-9C53EAA8D95C}" dt="2024-08-29T08:05:05.490" v="3076" actId="20577"/>
        <pc:sldMkLst>
          <pc:docMk/>
          <pc:sldMk cId="2802243551" sldId="289"/>
        </pc:sldMkLst>
        <pc:spChg chg="del mod">
          <ac:chgData name="탱즈 곰" userId="6ec530805903eab5" providerId="Windows Live" clId="Web-{C15BF7ED-3698-B5EE-7CDB-9C53EAA8D95C}" dt="2024-08-29T06:16:41.590" v="775"/>
          <ac:spMkLst>
            <pc:docMk/>
            <pc:sldMk cId="2802243551" sldId="289"/>
            <ac:spMk id="2" creationId="{00000000-0000-0000-0000-000000000000}"/>
          </ac:spMkLst>
        </pc:spChg>
        <pc:spChg chg="add mod">
          <ac:chgData name="탱즈 곰" userId="6ec530805903eab5" providerId="Windows Live" clId="Web-{C15BF7ED-3698-B5EE-7CDB-9C53EAA8D95C}" dt="2024-08-29T07:30:28.131" v="1953" actId="1076"/>
          <ac:spMkLst>
            <pc:docMk/>
            <pc:sldMk cId="2802243551" sldId="289"/>
            <ac:spMk id="7" creationId="{4C6BDE1D-AAAC-2E4C-FACE-34ACF62C8EC7}"/>
          </ac:spMkLst>
        </pc:spChg>
        <pc:spChg chg="add mod">
          <ac:chgData name="탱즈 곰" userId="6ec530805903eab5" providerId="Windows Live" clId="Web-{C15BF7ED-3698-B5EE-7CDB-9C53EAA8D95C}" dt="2024-08-29T08:05:05.490" v="3076" actId="20577"/>
          <ac:spMkLst>
            <pc:docMk/>
            <pc:sldMk cId="2802243551" sldId="289"/>
            <ac:spMk id="8" creationId="{A531F0B3-A15C-A1EF-3013-4040C2630B6A}"/>
          </ac:spMkLst>
        </pc:spChg>
        <pc:spChg chg="add del mod">
          <ac:chgData name="탱즈 곰" userId="6ec530805903eab5" providerId="Windows Live" clId="Web-{C15BF7ED-3698-B5EE-7CDB-9C53EAA8D95C}" dt="2024-08-29T08:00:16.158" v="2963"/>
          <ac:spMkLst>
            <pc:docMk/>
            <pc:sldMk cId="2802243551" sldId="289"/>
            <ac:spMk id="9" creationId="{E433D770-44B0-D168-D07C-A3A661EF8F7D}"/>
          </ac:spMkLst>
        </pc:spChg>
        <pc:spChg chg="del mod">
          <ac:chgData name="탱즈 곰" userId="6ec530805903eab5" providerId="Windows Live" clId="Web-{C15BF7ED-3698-B5EE-7CDB-9C53EAA8D95C}" dt="2024-08-29T06:16:39.465" v="771"/>
          <ac:spMkLst>
            <pc:docMk/>
            <pc:sldMk cId="2802243551" sldId="289"/>
            <ac:spMk id="9" creationId="{F84CE34E-C7C1-4DD4-A0D0-B0D83CF9FEFF}"/>
          </ac:spMkLst>
        </pc:spChg>
        <pc:spChg chg="mod">
          <ac:chgData name="탱즈 곰" userId="6ec530805903eab5" providerId="Windows Live" clId="Web-{C15BF7ED-3698-B5EE-7CDB-9C53EAA8D95C}" dt="2024-08-29T06:54:37.766" v="1583" actId="20577"/>
          <ac:spMkLst>
            <pc:docMk/>
            <pc:sldMk cId="2802243551" sldId="289"/>
            <ac:spMk id="11" creationId="{F84CE34E-C7C1-4DD4-A0D0-B0D83CF9FEFF}"/>
          </ac:spMkLst>
        </pc:spChg>
        <pc:spChg chg="add mod">
          <ac:chgData name="탱즈 곰" userId="6ec530805903eab5" providerId="Windows Live" clId="Web-{C15BF7ED-3698-B5EE-7CDB-9C53EAA8D95C}" dt="2024-08-29T08:03:35.114" v="3054" actId="14100"/>
          <ac:spMkLst>
            <pc:docMk/>
            <pc:sldMk cId="2802243551" sldId="289"/>
            <ac:spMk id="13" creationId="{F77DB2EF-9AFD-B3BB-605E-9E8DC57471D3}"/>
          </ac:spMkLst>
        </pc:spChg>
        <pc:spChg chg="add mod">
          <ac:chgData name="탱즈 곰" userId="6ec530805903eab5" providerId="Windows Live" clId="Web-{C15BF7ED-3698-B5EE-7CDB-9C53EAA8D95C}" dt="2024-08-29T08:00:38.627" v="2966" actId="1076"/>
          <ac:spMkLst>
            <pc:docMk/>
            <pc:sldMk cId="2802243551" sldId="289"/>
            <ac:spMk id="14" creationId="{A94240B6-51F4-0CD3-12DF-E0EAB7D204B8}"/>
          </ac:spMkLst>
        </pc:spChg>
        <pc:spChg chg="add mod">
          <ac:chgData name="탱즈 곰" userId="6ec530805903eab5" providerId="Windows Live" clId="Web-{C15BF7ED-3698-B5EE-7CDB-9C53EAA8D95C}" dt="2024-08-29T08:00:43.315" v="2968" actId="1076"/>
          <ac:spMkLst>
            <pc:docMk/>
            <pc:sldMk cId="2802243551" sldId="289"/>
            <ac:spMk id="15" creationId="{195969F9-5C66-9542-B679-A468B507CACE}"/>
          </ac:spMkLst>
        </pc:spChg>
        <pc:spChg chg="add mod">
          <ac:chgData name="탱즈 곰" userId="6ec530805903eab5" providerId="Windows Live" clId="Web-{C15BF7ED-3698-B5EE-7CDB-9C53EAA8D95C}" dt="2024-08-29T08:03:18.942" v="3049" actId="14100"/>
          <ac:spMkLst>
            <pc:docMk/>
            <pc:sldMk cId="2802243551" sldId="289"/>
            <ac:spMk id="18" creationId="{D0518EAA-C631-08A3-6EDC-0926572ED0EE}"/>
          </ac:spMkLst>
        </pc:spChg>
        <pc:spChg chg="add mod">
          <ac:chgData name="탱즈 곰" userId="6ec530805903eab5" providerId="Windows Live" clId="Web-{C15BF7ED-3698-B5EE-7CDB-9C53EAA8D95C}" dt="2024-08-29T08:02:09.222" v="3006" actId="20577"/>
          <ac:spMkLst>
            <pc:docMk/>
            <pc:sldMk cId="2802243551" sldId="289"/>
            <ac:spMk id="20" creationId="{E871EB45-C522-5396-EC5F-7F39797611BD}"/>
          </ac:spMkLst>
        </pc:spChg>
        <pc:spChg chg="add del">
          <ac:chgData name="탱즈 곰" userId="6ec530805903eab5" providerId="Windows Live" clId="Web-{C15BF7ED-3698-B5EE-7CDB-9C53EAA8D95C}" dt="2024-08-29T08:01:21.800" v="2981"/>
          <ac:spMkLst>
            <pc:docMk/>
            <pc:sldMk cId="2802243551" sldId="289"/>
            <ac:spMk id="21" creationId="{3739E46E-D22A-E7BB-1084-D3C16A154EC0}"/>
          </ac:spMkLst>
        </pc:spChg>
        <pc:spChg chg="add mod">
          <ac:chgData name="탱즈 곰" userId="6ec530805903eab5" providerId="Windows Live" clId="Web-{C15BF7ED-3698-B5EE-7CDB-9C53EAA8D95C}" dt="2024-08-29T08:03:28.926" v="3051" actId="14100"/>
          <ac:spMkLst>
            <pc:docMk/>
            <pc:sldMk cId="2802243551" sldId="289"/>
            <ac:spMk id="22" creationId="{67FECA7C-8427-4617-3863-C7AE066CDEA8}"/>
          </ac:spMkLst>
        </pc:spChg>
        <pc:spChg chg="add mod">
          <ac:chgData name="탱즈 곰" userId="6ec530805903eab5" providerId="Windows Live" clId="Web-{C15BF7ED-3698-B5EE-7CDB-9C53EAA8D95C}" dt="2024-08-29T08:02:13.629" v="3008" actId="1076"/>
          <ac:spMkLst>
            <pc:docMk/>
            <pc:sldMk cId="2802243551" sldId="289"/>
            <ac:spMk id="23" creationId="{BA2AF742-FA4A-0030-9A04-446971D5F922}"/>
          </ac:spMkLst>
        </pc:spChg>
        <pc:spChg chg="add mod">
          <ac:chgData name="탱즈 곰" userId="6ec530805903eab5" providerId="Windows Live" clId="Web-{C15BF7ED-3698-B5EE-7CDB-9C53EAA8D95C}" dt="2024-08-29T08:02:41.957" v="3022" actId="20577"/>
          <ac:spMkLst>
            <pc:docMk/>
            <pc:sldMk cId="2802243551" sldId="289"/>
            <ac:spMk id="24" creationId="{4E9B4C74-F3AE-2A5B-9135-C69795DCC0A1}"/>
          </ac:spMkLst>
        </pc:spChg>
        <pc:spChg chg="add mod">
          <ac:chgData name="탱즈 곰" userId="6ec530805903eab5" providerId="Windows Live" clId="Web-{C15BF7ED-3698-B5EE-7CDB-9C53EAA8D95C}" dt="2024-08-29T08:03:00.098" v="3031" actId="20577"/>
          <ac:spMkLst>
            <pc:docMk/>
            <pc:sldMk cId="2802243551" sldId="289"/>
            <ac:spMk id="25" creationId="{57E02CF6-EAEC-9A83-F227-51C46BE10152}"/>
          </ac:spMkLst>
        </pc:spChg>
        <pc:spChg chg="add mod">
          <ac:chgData name="탱즈 곰" userId="6ec530805903eab5" providerId="Windows Live" clId="Web-{C15BF7ED-3698-B5EE-7CDB-9C53EAA8D95C}" dt="2024-08-29T08:03:23.004" v="3050" actId="20577"/>
          <ac:spMkLst>
            <pc:docMk/>
            <pc:sldMk cId="2802243551" sldId="289"/>
            <ac:spMk id="26" creationId="{88FA735C-0435-F037-BA85-62C4B67E505B}"/>
          </ac:spMkLst>
        </pc:spChg>
        <pc:picChg chg="add mod">
          <ac:chgData name="탱즈 곰" userId="6ec530805903eab5" providerId="Windows Live" clId="Web-{C15BF7ED-3698-B5EE-7CDB-9C53EAA8D95C}" dt="2024-08-29T07:44:58.815" v="2423" actId="14100"/>
          <ac:picMkLst>
            <pc:docMk/>
            <pc:sldMk cId="2802243551" sldId="289"/>
            <ac:picMk id="2" creationId="{291021B1-145A-8977-A23C-8170F40D85FF}"/>
          </ac:picMkLst>
        </pc:picChg>
        <pc:picChg chg="add del mod">
          <ac:chgData name="탱즈 곰" userId="6ec530805903eab5" providerId="Windows Live" clId="Web-{C15BF7ED-3698-B5EE-7CDB-9C53EAA8D95C}" dt="2024-08-29T07:30:01.943" v="1942"/>
          <ac:picMkLst>
            <pc:docMk/>
            <pc:sldMk cId="2802243551" sldId="289"/>
            <ac:picMk id="3" creationId="{981CD4AD-8416-85BD-DE17-CF4B89E20020}"/>
          </ac:picMkLst>
        </pc:picChg>
        <pc:picChg chg="add del mod">
          <ac:chgData name="탱즈 곰" userId="6ec530805903eab5" providerId="Windows Live" clId="Web-{C15BF7ED-3698-B5EE-7CDB-9C53EAA8D95C}" dt="2024-08-29T07:05:41.566" v="1840"/>
          <ac:picMkLst>
            <pc:docMk/>
            <pc:sldMk cId="2802243551" sldId="289"/>
            <ac:picMk id="4" creationId="{18D53CB9-860A-3533-DEE6-3333500FA354}"/>
          </ac:picMkLst>
        </pc:picChg>
        <pc:picChg chg="add mod">
          <ac:chgData name="탱즈 곰" userId="6ec530805903eab5" providerId="Windows Live" clId="Web-{C15BF7ED-3698-B5EE-7CDB-9C53EAA8D95C}" dt="2024-08-29T07:45:01.080" v="2424" actId="14100"/>
          <ac:picMkLst>
            <pc:docMk/>
            <pc:sldMk cId="2802243551" sldId="289"/>
            <ac:picMk id="4" creationId="{5BC29690-28FE-8432-F211-5775D7506579}"/>
          </ac:picMkLst>
        </pc:picChg>
        <pc:picChg chg="add del mod">
          <ac:chgData name="탱즈 곰" userId="6ec530805903eab5" providerId="Windows Live" clId="Web-{C15BF7ED-3698-B5EE-7CDB-9C53EAA8D95C}" dt="2024-08-29T07:25:49.737" v="1845"/>
          <ac:picMkLst>
            <pc:docMk/>
            <pc:sldMk cId="2802243551" sldId="289"/>
            <ac:picMk id="5" creationId="{802D10EA-2B86-58D6-92B8-72643AA41630}"/>
          </ac:picMkLst>
        </pc:picChg>
        <pc:picChg chg="del">
          <ac:chgData name="탱즈 곰" userId="6ec530805903eab5" providerId="Windows Live" clId="Web-{C15BF7ED-3698-B5EE-7CDB-9C53EAA8D95C}" dt="2024-08-29T06:16:42.558" v="776"/>
          <ac:picMkLst>
            <pc:docMk/>
            <pc:sldMk cId="2802243551" sldId="289"/>
            <ac:picMk id="20" creationId="{40AE1313-B21E-4797-B580-D82F3ED95B3E}"/>
          </ac:picMkLst>
        </pc:picChg>
        <pc:picChg chg="del">
          <ac:chgData name="탱즈 곰" userId="6ec530805903eab5" providerId="Windows Live" clId="Web-{C15BF7ED-3698-B5EE-7CDB-9C53EAA8D95C}" dt="2024-08-29T06:16:43.308" v="777"/>
          <ac:picMkLst>
            <pc:docMk/>
            <pc:sldMk cId="2802243551" sldId="289"/>
            <ac:picMk id="21" creationId="{00000000-0000-0000-0000-000000000000}"/>
          </ac:picMkLst>
        </pc:picChg>
      </pc:sldChg>
      <pc:sldChg chg="addSp delSp modSp">
        <pc:chgData name="탱즈 곰" userId="6ec530805903eab5" providerId="Windows Live" clId="Web-{C15BF7ED-3698-B5EE-7CDB-9C53EAA8D95C}" dt="2024-08-29T07:02:12.483" v="1823" actId="20577"/>
        <pc:sldMkLst>
          <pc:docMk/>
          <pc:sldMk cId="2688969275" sldId="290"/>
        </pc:sldMkLst>
        <pc:spChg chg="del mod">
          <ac:chgData name="탱즈 곰" userId="6ec530805903eab5" providerId="Windows Live" clId="Web-{C15BF7ED-3698-B5EE-7CDB-9C53EAA8D95C}" dt="2024-08-29T06:16:50.340" v="782"/>
          <ac:spMkLst>
            <pc:docMk/>
            <pc:sldMk cId="2688969275" sldId="290"/>
            <ac:spMk id="2" creationId="{00000000-0000-0000-0000-000000000000}"/>
          </ac:spMkLst>
        </pc:spChg>
        <pc:spChg chg="del mod">
          <ac:chgData name="탱즈 곰" userId="6ec530805903eab5" providerId="Windows Live" clId="Web-{C15BF7ED-3698-B5EE-7CDB-9C53EAA8D95C}" dt="2024-08-29T06:16:47.059" v="779"/>
          <ac:spMkLst>
            <pc:docMk/>
            <pc:sldMk cId="2688969275" sldId="290"/>
            <ac:spMk id="9" creationId="{F84CE34E-C7C1-4DD4-A0D0-B0D83CF9FEFF}"/>
          </ac:spMkLst>
        </pc:spChg>
        <pc:spChg chg="mod">
          <ac:chgData name="탱즈 곰" userId="6ec530805903eab5" providerId="Windows Live" clId="Web-{C15BF7ED-3698-B5EE-7CDB-9C53EAA8D95C}" dt="2024-08-29T06:54:35.094" v="1581" actId="20577"/>
          <ac:spMkLst>
            <pc:docMk/>
            <pc:sldMk cId="2688969275" sldId="290"/>
            <ac:spMk id="13" creationId="{F84CE34E-C7C1-4DD4-A0D0-B0D83CF9FEFF}"/>
          </ac:spMkLst>
        </pc:spChg>
        <pc:spChg chg="add del mod">
          <ac:chgData name="탱즈 곰" userId="6ec530805903eab5" providerId="Windows Live" clId="Web-{C15BF7ED-3698-B5EE-7CDB-9C53EAA8D95C}" dt="2024-08-29T06:45:18.760" v="1306"/>
          <ac:spMkLst>
            <pc:docMk/>
            <pc:sldMk cId="2688969275" sldId="290"/>
            <ac:spMk id="17" creationId="{A47570EC-6F07-DAA6-DD6A-F9577C0CCC07}"/>
          </ac:spMkLst>
        </pc:spChg>
        <pc:spChg chg="del">
          <ac:chgData name="탱즈 곰" userId="6ec530805903eab5" providerId="Windows Live" clId="Web-{C15BF7ED-3698-B5EE-7CDB-9C53EAA8D95C}" dt="2024-08-29T06:42:47.413" v="1261"/>
          <ac:spMkLst>
            <pc:docMk/>
            <pc:sldMk cId="2688969275" sldId="290"/>
            <ac:spMk id="19" creationId="{00000000-0000-0000-0000-000000000000}"/>
          </ac:spMkLst>
        </pc:spChg>
        <pc:spChg chg="add del mod">
          <ac:chgData name="탱즈 곰" userId="6ec530805903eab5" providerId="Windows Live" clId="Web-{C15BF7ED-3698-B5EE-7CDB-9C53EAA8D95C}" dt="2024-08-29T06:46:16.543" v="1315"/>
          <ac:spMkLst>
            <pc:docMk/>
            <pc:sldMk cId="2688969275" sldId="290"/>
            <ac:spMk id="24" creationId="{C81A372B-278C-6ED5-5A1C-BB605A72E7CB}"/>
          </ac:spMkLst>
        </pc:spChg>
        <pc:spChg chg="add mod">
          <ac:chgData name="탱즈 곰" userId="6ec530805903eab5" providerId="Windows Live" clId="Web-{C15BF7ED-3698-B5EE-7CDB-9C53EAA8D95C}" dt="2024-08-29T07:02:12.483" v="1823" actId="20577"/>
          <ac:spMkLst>
            <pc:docMk/>
            <pc:sldMk cId="2688969275" sldId="290"/>
            <ac:spMk id="26" creationId="{6816EA42-F9C1-1A4E-D844-F5E1422C06CE}"/>
          </ac:spMkLst>
        </pc:spChg>
        <pc:graphicFrameChg chg="del">
          <ac:chgData name="탱즈 곰" userId="6ec530805903eab5" providerId="Windows Live" clId="Web-{C15BF7ED-3698-B5EE-7CDB-9C53EAA8D95C}" dt="2024-08-29T06:16:51.730" v="783"/>
          <ac:graphicFrameMkLst>
            <pc:docMk/>
            <pc:sldMk cId="2688969275" sldId="290"/>
            <ac:graphicFrameMk id="14" creationId="{00000000-0000-0000-0000-000000000000}"/>
          </ac:graphicFrameMkLst>
        </pc:graphicFrameChg>
        <pc:picChg chg="add mod">
          <ac:chgData name="탱즈 곰" userId="6ec530805903eab5" providerId="Windows Live" clId="Web-{C15BF7ED-3698-B5EE-7CDB-9C53EAA8D95C}" dt="2024-08-29T06:44:14.134" v="1276" actId="14100"/>
          <ac:picMkLst>
            <pc:docMk/>
            <pc:sldMk cId="2688969275" sldId="290"/>
            <ac:picMk id="11" creationId="{03754723-27F5-BB6B-260B-E2D2935A8F5E}"/>
          </ac:picMkLst>
        </pc:picChg>
        <pc:picChg chg="add del mod">
          <ac:chgData name="탱즈 곰" userId="6ec530805903eab5" providerId="Windows Live" clId="Web-{C15BF7ED-3698-B5EE-7CDB-9C53EAA8D95C}" dt="2024-08-29T06:44:08.259" v="1274"/>
          <ac:picMkLst>
            <pc:docMk/>
            <pc:sldMk cId="2688969275" sldId="290"/>
            <ac:picMk id="15" creationId="{28ECF176-6E94-CCC6-622A-19033BF213AC}"/>
          </ac:picMkLst>
        </pc:picChg>
        <pc:picChg chg="add del mod">
          <ac:chgData name="탱즈 곰" userId="6ec530805903eab5" providerId="Windows Live" clId="Web-{C15BF7ED-3698-B5EE-7CDB-9C53EAA8D95C}" dt="2024-08-29T06:44:07.790" v="1273"/>
          <ac:picMkLst>
            <pc:docMk/>
            <pc:sldMk cId="2688969275" sldId="290"/>
            <ac:picMk id="16" creationId="{80D05B65-EE2D-AA61-0D9F-3C37BC6B7910}"/>
          </ac:picMkLst>
        </pc:picChg>
        <pc:picChg chg="add mod">
          <ac:chgData name="탱즈 곰" userId="6ec530805903eab5" providerId="Windows Live" clId="Web-{C15BF7ED-3698-B5EE-7CDB-9C53EAA8D95C}" dt="2024-08-29T06:46:30.262" v="1323" actId="14100"/>
          <ac:picMkLst>
            <pc:docMk/>
            <pc:sldMk cId="2688969275" sldId="290"/>
            <ac:picMk id="22" creationId="{FBD0BE65-AD6C-C324-553B-C012DFBBC112}"/>
          </ac:picMkLst>
        </pc:picChg>
        <pc:picChg chg="add del mod">
          <ac:chgData name="탱즈 곰" userId="6ec530805903eab5" providerId="Windows Live" clId="Web-{C15BF7ED-3698-B5EE-7CDB-9C53EAA8D95C}" dt="2024-08-29T06:46:17.730" v="1316"/>
          <ac:picMkLst>
            <pc:docMk/>
            <pc:sldMk cId="2688969275" sldId="290"/>
            <ac:picMk id="23" creationId="{AD27B2FA-F12F-13D2-6374-FF46DA374BAC}"/>
          </ac:picMkLst>
        </pc:picChg>
        <pc:picChg chg="add del mod">
          <ac:chgData name="탱즈 곰" userId="6ec530805903eab5" providerId="Windows Live" clId="Web-{C15BF7ED-3698-B5EE-7CDB-9C53EAA8D95C}" dt="2024-08-29T06:49:02.421" v="1413"/>
          <ac:picMkLst>
            <pc:docMk/>
            <pc:sldMk cId="2688969275" sldId="290"/>
            <ac:picMk id="25" creationId="{6000A5E6-76D8-A005-2ADA-756351A9D905}"/>
          </ac:picMkLst>
        </pc:picChg>
        <pc:picChg chg="add del mod">
          <ac:chgData name="탱즈 곰" userId="6ec530805903eab5" providerId="Windows Live" clId="Web-{C15BF7ED-3698-B5EE-7CDB-9C53EAA8D95C}" dt="2024-08-29T06:51:33.570" v="1485"/>
          <ac:picMkLst>
            <pc:docMk/>
            <pc:sldMk cId="2688969275" sldId="290"/>
            <ac:picMk id="27" creationId="{71A38CD0-900F-925B-02D7-4ECDE00C1D48}"/>
          </ac:picMkLst>
        </pc:picChg>
        <pc:picChg chg="add mod">
          <ac:chgData name="탱즈 곰" userId="6ec530805903eab5" providerId="Windows Live" clId="Web-{C15BF7ED-3698-B5EE-7CDB-9C53EAA8D95C}" dt="2024-08-29T06:51:41.555" v="1489" actId="14100"/>
          <ac:picMkLst>
            <pc:docMk/>
            <pc:sldMk cId="2688969275" sldId="290"/>
            <ac:picMk id="28" creationId="{173AC4CF-0411-C33D-05E7-AAED4A8B25F8}"/>
          </ac:picMkLst>
        </pc:picChg>
      </pc:sldChg>
      <pc:sldChg chg="delSp modSp">
        <pc:chgData name="탱즈 곰" userId="6ec530805903eab5" providerId="Windows Live" clId="Web-{C15BF7ED-3698-B5EE-7CDB-9C53EAA8D95C}" dt="2024-08-29T06:54:41.079" v="1584" actId="20577"/>
        <pc:sldMkLst>
          <pc:docMk/>
          <pc:sldMk cId="2006286470" sldId="291"/>
        </pc:sldMkLst>
        <pc:spChg chg="del mod">
          <ac:chgData name="탱즈 곰" userId="6ec530805903eab5" providerId="Windows Live" clId="Web-{C15BF7ED-3698-B5EE-7CDB-9C53EAA8D95C}" dt="2024-08-29T06:16:55.981" v="786"/>
          <ac:spMkLst>
            <pc:docMk/>
            <pc:sldMk cId="2006286470" sldId="291"/>
            <ac:spMk id="9" creationId="{F84CE34E-C7C1-4DD4-A0D0-B0D83CF9FEFF}"/>
          </ac:spMkLst>
        </pc:spChg>
        <pc:spChg chg="mod">
          <ac:chgData name="탱즈 곰" userId="6ec530805903eab5" providerId="Windows Live" clId="Web-{C15BF7ED-3698-B5EE-7CDB-9C53EAA8D95C}" dt="2024-08-29T06:54:41.079" v="1584" actId="20577"/>
          <ac:spMkLst>
            <pc:docMk/>
            <pc:sldMk cId="2006286470" sldId="291"/>
            <ac:spMk id="11" creationId="{F84CE34E-C7C1-4DD4-A0D0-B0D83CF9FEFF}"/>
          </ac:spMkLst>
        </pc:spChg>
        <pc:spChg chg="del">
          <ac:chgData name="탱즈 곰" userId="6ec530805903eab5" providerId="Windows Live" clId="Web-{C15BF7ED-3698-B5EE-7CDB-9C53EAA8D95C}" dt="2024-08-29T06:16:57.184" v="787"/>
          <ac:spMkLst>
            <pc:docMk/>
            <pc:sldMk cId="2006286470" sldId="291"/>
            <ac:spMk id="21" creationId="{00000000-0000-0000-0000-000000000000}"/>
          </ac:spMkLst>
        </pc:spChg>
        <pc:picChg chg="del">
          <ac:chgData name="탱즈 곰" userId="6ec530805903eab5" providerId="Windows Live" clId="Web-{C15BF7ED-3698-B5EE-7CDB-9C53EAA8D95C}" dt="2024-08-29T06:16:58.262" v="789"/>
          <ac:picMkLst>
            <pc:docMk/>
            <pc:sldMk cId="2006286470" sldId="291"/>
            <ac:picMk id="10" creationId="{5648E92E-01A1-4DED-9BE0-D0642559F037}"/>
          </ac:picMkLst>
        </pc:picChg>
        <pc:picChg chg="del">
          <ac:chgData name="탱즈 곰" userId="6ec530805903eab5" providerId="Windows Live" clId="Web-{C15BF7ED-3698-B5EE-7CDB-9C53EAA8D95C}" dt="2024-08-29T06:16:58.012" v="788"/>
          <ac:picMkLst>
            <pc:docMk/>
            <pc:sldMk cId="2006286470" sldId="291"/>
            <ac:picMk id="12" creationId="{378A6B5B-C0C5-46AE-AAFE-210FADFD42F4}"/>
          </ac:picMkLst>
        </pc:picChg>
      </pc:sldChg>
      <pc:sldChg chg="delSp modSp">
        <pc:chgData name="탱즈 곰" userId="6ec530805903eab5" providerId="Windows Live" clId="Web-{C15BF7ED-3698-B5EE-7CDB-9C53EAA8D95C}" dt="2024-08-29T06:18:47.425" v="834" actId="20577"/>
        <pc:sldMkLst>
          <pc:docMk/>
          <pc:sldMk cId="1840260687" sldId="296"/>
        </pc:sldMkLst>
        <pc:spChg chg="mod">
          <ac:chgData name="탱즈 곰" userId="6ec530805903eab5" providerId="Windows Live" clId="Web-{C15BF7ED-3698-B5EE-7CDB-9C53EAA8D95C}" dt="2024-08-29T06:18:14.888" v="825" actId="20577"/>
          <ac:spMkLst>
            <pc:docMk/>
            <pc:sldMk cId="1840260687" sldId="296"/>
            <ac:spMk id="5" creationId="{00000000-0000-0000-0000-000000000000}"/>
          </ac:spMkLst>
        </pc:spChg>
        <pc:spChg chg="mod">
          <ac:chgData name="탱즈 곰" userId="6ec530805903eab5" providerId="Windows Live" clId="Web-{C15BF7ED-3698-B5EE-7CDB-9C53EAA8D95C}" dt="2024-08-29T06:18:47.425" v="834" actId="20577"/>
          <ac:spMkLst>
            <pc:docMk/>
            <pc:sldMk cId="1840260687" sldId="296"/>
            <ac:spMk id="7" creationId="{00000000-0000-0000-0000-000000000000}"/>
          </ac:spMkLst>
        </pc:spChg>
        <pc:spChg chg="mod">
          <ac:chgData name="탱즈 곰" userId="6ec530805903eab5" providerId="Windows Live" clId="Web-{C15BF7ED-3698-B5EE-7CDB-9C53EAA8D95C}" dt="2024-08-29T06:18:30.487" v="832" actId="20577"/>
          <ac:spMkLst>
            <pc:docMk/>
            <pc:sldMk cId="1840260687" sldId="296"/>
            <ac:spMk id="10" creationId="{00000000-0000-0000-0000-000000000000}"/>
          </ac:spMkLst>
        </pc:spChg>
        <pc:spChg chg="del mod">
          <ac:chgData name="탱즈 곰" userId="6ec530805903eab5" providerId="Windows Live" clId="Web-{C15BF7ED-3698-B5EE-7CDB-9C53EAA8D95C}" dt="2024-08-29T06:18:29.706" v="830"/>
          <ac:spMkLst>
            <pc:docMk/>
            <pc:sldMk cId="1840260687" sldId="296"/>
            <ac:spMk id="19" creationId="{4C6423CA-E427-413A-9169-DD6B4B063271}"/>
          </ac:spMkLst>
        </pc:spChg>
      </pc:sldChg>
      <pc:sldChg chg="modSp">
        <pc:chgData name="탱즈 곰" userId="6ec530805903eab5" providerId="Windows Live" clId="Web-{C15BF7ED-3698-B5EE-7CDB-9C53EAA8D95C}" dt="2024-08-29T07:03:15.672" v="1835"/>
        <pc:sldMkLst>
          <pc:docMk/>
          <pc:sldMk cId="2450137459" sldId="297"/>
        </pc:sldMkLst>
        <pc:graphicFrameChg chg="mod modGraphic">
          <ac:chgData name="탱즈 곰" userId="6ec530805903eab5" providerId="Windows Live" clId="Web-{C15BF7ED-3698-B5EE-7CDB-9C53EAA8D95C}" dt="2024-08-29T07:03:15.672" v="1835"/>
          <ac:graphicFrameMkLst>
            <pc:docMk/>
            <pc:sldMk cId="2450137459" sldId="297"/>
            <ac:graphicFrameMk id="21" creationId="{00000000-0000-0000-0000-000000000000}"/>
          </ac:graphicFrameMkLst>
        </pc:graphicFrameChg>
      </pc:sldChg>
      <pc:sldChg chg="modSp">
        <pc:chgData name="탱즈 곰" userId="6ec530805903eab5" providerId="Windows Live" clId="Web-{C15BF7ED-3698-B5EE-7CDB-9C53EAA8D95C}" dt="2024-08-29T06:14:39.540" v="688"/>
        <pc:sldMkLst>
          <pc:docMk/>
          <pc:sldMk cId="3908384350" sldId="298"/>
        </pc:sldMkLst>
        <pc:graphicFrameChg chg="mod modGraphic">
          <ac:chgData name="탱즈 곰" userId="6ec530805903eab5" providerId="Windows Live" clId="Web-{C15BF7ED-3698-B5EE-7CDB-9C53EAA8D95C}" dt="2024-08-29T06:14:39.540" v="688"/>
          <ac:graphicFrameMkLst>
            <pc:docMk/>
            <pc:sldMk cId="3908384350" sldId="298"/>
            <ac:graphicFrameMk id="23" creationId="{00000000-0000-0000-0000-000000000000}"/>
          </ac:graphicFrameMkLst>
        </pc:graphicFrameChg>
      </pc:sldChg>
      <pc:sldChg chg="del">
        <pc:chgData name="탱즈 곰" userId="6ec530805903eab5" providerId="Windows Live" clId="Web-{C15BF7ED-3698-B5EE-7CDB-9C53EAA8D95C}" dt="2024-08-29T06:00:41.648" v="69"/>
        <pc:sldMkLst>
          <pc:docMk/>
          <pc:sldMk cId="1207181457" sldId="299"/>
        </pc:sldMkLst>
      </pc:sldChg>
      <pc:sldChg chg="modSp add replId">
        <pc:chgData name="탱즈 곰" userId="6ec530805903eab5" providerId="Windows Live" clId="Web-{C15BF7ED-3698-B5EE-7CDB-9C53EAA8D95C}" dt="2024-08-29T06:54:45.032" v="1585" actId="20577"/>
        <pc:sldMkLst>
          <pc:docMk/>
          <pc:sldMk cId="2577739052" sldId="299"/>
        </pc:sldMkLst>
        <pc:spChg chg="mod">
          <ac:chgData name="탱즈 곰" userId="6ec530805903eab5" providerId="Windows Live" clId="Web-{C15BF7ED-3698-B5EE-7CDB-9C53EAA8D95C}" dt="2024-08-29T06:54:45.032" v="1585" actId="20577"/>
          <ac:spMkLst>
            <pc:docMk/>
            <pc:sldMk cId="2577739052" sldId="299"/>
            <ac:spMk id="11" creationId="{F84CE34E-C7C1-4DD4-A0D0-B0D83CF9FEFF}"/>
          </ac:spMkLst>
        </pc:spChg>
      </pc:sldChg>
    </pc:docChg>
  </pc:docChgLst>
  <pc:docChgLst>
    <pc:chgData name="경준 박" userId="79e0d15398ff4bf8" providerId="Windows Live" clId="Web-{02D073A6-C24C-6EFA-520C-1D7F90271380}"/>
    <pc:docChg chg="modSld">
      <pc:chgData name="경준 박" userId="79e0d15398ff4bf8" providerId="Windows Live" clId="Web-{02D073A6-C24C-6EFA-520C-1D7F90271380}" dt="2024-09-06T08:11:02.626" v="2" actId="1076"/>
      <pc:docMkLst>
        <pc:docMk/>
      </pc:docMkLst>
      <pc:sldChg chg="modSp">
        <pc:chgData name="경준 박" userId="79e0d15398ff4bf8" providerId="Windows Live" clId="Web-{02D073A6-C24C-6EFA-520C-1D7F90271380}" dt="2024-09-06T08:11:02.626" v="2" actId="1076"/>
        <pc:sldMkLst>
          <pc:docMk/>
          <pc:sldMk cId="897673367" sldId="312"/>
        </pc:sldMkLst>
        <pc:spChg chg="mod">
          <ac:chgData name="경준 박" userId="79e0d15398ff4bf8" providerId="Windows Live" clId="Web-{02D073A6-C24C-6EFA-520C-1D7F90271380}" dt="2024-09-06T08:11:01.391" v="1" actId="1076"/>
          <ac:spMkLst>
            <pc:docMk/>
            <pc:sldMk cId="897673367" sldId="312"/>
            <ac:spMk id="12" creationId="{7575F26E-6197-241C-4246-7A89288A0A3F}"/>
          </ac:spMkLst>
        </pc:spChg>
        <pc:spChg chg="mod">
          <ac:chgData name="경준 박" userId="79e0d15398ff4bf8" providerId="Windows Live" clId="Web-{02D073A6-C24C-6EFA-520C-1D7F90271380}" dt="2024-09-06T08:11:02.626" v="2" actId="1076"/>
          <ac:spMkLst>
            <pc:docMk/>
            <pc:sldMk cId="897673367" sldId="312"/>
            <ac:spMk id="13" creationId="{00000000-0000-0000-0000-000000000000}"/>
          </ac:spMkLst>
        </pc:spChg>
      </pc:sldChg>
    </pc:docChg>
  </pc:docChgLst>
  <pc:docChgLst>
    <pc:chgData name="경준 박" userId="79e0d15398ff4bf8" providerId="Windows Live" clId="Web-{ACFAC3B0-8A38-4706-BC19-BB4C095D86C8}"/>
    <pc:docChg chg="modSld">
      <pc:chgData name="경준 박" userId="79e0d15398ff4bf8" providerId="Windows Live" clId="Web-{ACFAC3B0-8A38-4706-BC19-BB4C095D86C8}" dt="2024-09-09T01:57:34.053" v="0"/>
      <pc:docMkLst>
        <pc:docMk/>
      </pc:docMkLst>
      <pc:sldChg chg="mod modClrScheme chgLayout">
        <pc:chgData name="경준 박" userId="79e0d15398ff4bf8" providerId="Windows Live" clId="Web-{ACFAC3B0-8A38-4706-BC19-BB4C095D86C8}" dt="2024-09-09T01:57:34.053" v="0"/>
        <pc:sldMkLst>
          <pc:docMk/>
          <pc:sldMk cId="1840260687" sldId="296"/>
        </pc:sldMkLst>
      </pc:sldChg>
    </pc:docChg>
  </pc:docChgLst>
  <pc:docChgLst>
    <pc:chgData name="탱즈 곰" userId="6ec530805903eab5" providerId="Windows Live" clId="Web-{5AED1591-1D97-8653-7CED-A15A550AA937}"/>
    <pc:docChg chg="addSld delSld modSld">
      <pc:chgData name="탱즈 곰" userId="6ec530805903eab5" providerId="Windows Live" clId="Web-{5AED1591-1D97-8653-7CED-A15A550AA937}" dt="2024-08-30T04:23:11.851" v="241" actId="20577"/>
      <pc:docMkLst>
        <pc:docMk/>
      </pc:docMkLst>
      <pc:sldChg chg="addSp delSp modSp">
        <pc:chgData name="탱즈 곰" userId="6ec530805903eab5" providerId="Windows Live" clId="Web-{5AED1591-1D97-8653-7CED-A15A550AA937}" dt="2024-08-30T04:23:11.851" v="241" actId="20577"/>
        <pc:sldMkLst>
          <pc:docMk/>
          <pc:sldMk cId="2006286470" sldId="291"/>
        </pc:sldMkLst>
        <pc:spChg chg="add del mod">
          <ac:chgData name="탱즈 곰" userId="6ec530805903eab5" providerId="Windows Live" clId="Web-{5AED1591-1D97-8653-7CED-A15A550AA937}" dt="2024-08-30T04:21:35.350" v="232"/>
          <ac:spMkLst>
            <pc:docMk/>
            <pc:sldMk cId="2006286470" sldId="291"/>
            <ac:spMk id="4" creationId="{DA22A8BE-877F-3274-5E29-DAEA0B0C7B51}"/>
          </ac:spMkLst>
        </pc:spChg>
        <pc:spChg chg="add mod">
          <ac:chgData name="탱즈 곰" userId="6ec530805903eab5" providerId="Windows Live" clId="Web-{5AED1591-1D97-8653-7CED-A15A550AA937}" dt="2024-08-30T04:23:11.851" v="241" actId="20577"/>
          <ac:spMkLst>
            <pc:docMk/>
            <pc:sldMk cId="2006286470" sldId="291"/>
            <ac:spMk id="5" creationId="{FFF7D18C-3FDB-4B88-83D1-482CD591ED55}"/>
          </ac:spMkLst>
        </pc:spChg>
        <pc:spChg chg="add mod">
          <ac:chgData name="탱즈 곰" userId="6ec530805903eab5" providerId="Windows Live" clId="Web-{5AED1591-1D97-8653-7CED-A15A550AA937}" dt="2024-08-30T04:18:15.634" v="215" actId="1076"/>
          <ac:spMkLst>
            <pc:docMk/>
            <pc:sldMk cId="2006286470" sldId="291"/>
            <ac:spMk id="6" creationId="{E1CD6904-6406-4BEC-696A-D32E50CD0021}"/>
          </ac:spMkLst>
        </pc:spChg>
        <pc:spChg chg="mod">
          <ac:chgData name="탱즈 곰" userId="6ec530805903eab5" providerId="Windows Live" clId="Web-{5AED1591-1D97-8653-7CED-A15A550AA937}" dt="2024-08-30T00:45:04.274" v="74" actId="20577"/>
          <ac:spMkLst>
            <pc:docMk/>
            <pc:sldMk cId="2006286470" sldId="291"/>
            <ac:spMk id="11" creationId="{F84CE34E-C7C1-4DD4-A0D0-B0D83CF9FEFF}"/>
          </ac:spMkLst>
        </pc:spChg>
        <pc:spChg chg="del">
          <ac:chgData name="탱즈 곰" userId="6ec530805903eab5" providerId="Windows Live" clId="Web-{5AED1591-1D97-8653-7CED-A15A550AA937}" dt="2024-08-30T00:44:36.352" v="68"/>
          <ac:spMkLst>
            <pc:docMk/>
            <pc:sldMk cId="2006286470" sldId="291"/>
            <ac:spMk id="18" creationId="{00000000-0000-0000-0000-000000000000}"/>
          </ac:spMkLst>
        </pc:spChg>
        <pc:picChg chg="add mod">
          <ac:chgData name="탱즈 곰" userId="6ec530805903eab5" providerId="Windows Live" clId="Web-{5AED1591-1D97-8653-7CED-A15A550AA937}" dt="2024-08-30T04:18:57.863" v="221" actId="1076"/>
          <ac:picMkLst>
            <pc:docMk/>
            <pc:sldMk cId="2006286470" sldId="291"/>
            <ac:picMk id="2" creationId="{625000FA-0AEF-3D5A-73C8-339DC0B56135}"/>
          </ac:picMkLst>
        </pc:picChg>
        <pc:picChg chg="add mod">
          <ac:chgData name="탱즈 곰" userId="6ec530805903eab5" providerId="Windows Live" clId="Web-{5AED1591-1D97-8653-7CED-A15A550AA937}" dt="2024-08-30T04:18:57.707" v="219" actId="1076"/>
          <ac:picMkLst>
            <pc:docMk/>
            <pc:sldMk cId="2006286470" sldId="291"/>
            <ac:picMk id="3" creationId="{BF852219-8EA0-66B4-F675-4DBD8FB67B77}"/>
          </ac:picMkLst>
        </pc:picChg>
        <pc:picChg chg="add del mod">
          <ac:chgData name="탱즈 곰" userId="6ec530805903eab5" providerId="Windows Live" clId="Web-{5AED1591-1D97-8653-7CED-A15A550AA937}" dt="2024-08-30T00:42:51.037" v="11"/>
          <ac:picMkLst>
            <pc:docMk/>
            <pc:sldMk cId="2006286470" sldId="291"/>
            <ac:picMk id="4" creationId="{E96501AE-759D-D19B-73F3-2A479C37E791}"/>
          </ac:picMkLst>
        </pc:picChg>
      </pc:sldChg>
      <pc:sldChg chg="delSp modSp add replId">
        <pc:chgData name="탱즈 곰" userId="6ec530805903eab5" providerId="Windows Live" clId="Web-{5AED1591-1D97-8653-7CED-A15A550AA937}" dt="2024-08-30T00:51:44.376" v="117"/>
        <pc:sldMkLst>
          <pc:docMk/>
          <pc:sldMk cId="292039411" sldId="300"/>
        </pc:sldMkLst>
        <pc:spChg chg="del">
          <ac:chgData name="탱즈 곰" userId="6ec530805903eab5" providerId="Windows Live" clId="Web-{5AED1591-1D97-8653-7CED-A15A550AA937}" dt="2024-08-30T00:51:44.376" v="117"/>
          <ac:spMkLst>
            <pc:docMk/>
            <pc:sldMk cId="292039411" sldId="300"/>
            <ac:spMk id="5" creationId="{FFF7D18C-3FDB-4B88-83D1-482CD591ED55}"/>
          </ac:spMkLst>
        </pc:spChg>
        <pc:spChg chg="del mod">
          <ac:chgData name="탱즈 곰" userId="6ec530805903eab5" providerId="Windows Live" clId="Web-{5AED1591-1D97-8653-7CED-A15A550AA937}" dt="2024-08-30T00:51:43.235" v="116"/>
          <ac:spMkLst>
            <pc:docMk/>
            <pc:sldMk cId="292039411" sldId="300"/>
            <ac:spMk id="6" creationId="{E1CD6904-6406-4BEC-696A-D32E50CD0021}"/>
          </ac:spMkLst>
        </pc:spChg>
        <pc:spChg chg="mod">
          <ac:chgData name="탱즈 곰" userId="6ec530805903eab5" providerId="Windows Live" clId="Web-{5AED1591-1D97-8653-7CED-A15A550AA937}" dt="2024-08-30T00:51:41.485" v="111" actId="20577"/>
          <ac:spMkLst>
            <pc:docMk/>
            <pc:sldMk cId="292039411" sldId="300"/>
            <ac:spMk id="11" creationId="{F84CE34E-C7C1-4DD4-A0D0-B0D83CF9FEFF}"/>
          </ac:spMkLst>
        </pc:spChg>
        <pc:picChg chg="del">
          <ac:chgData name="탱즈 곰" userId="6ec530805903eab5" providerId="Windows Live" clId="Web-{5AED1591-1D97-8653-7CED-A15A550AA937}" dt="2024-08-30T00:51:41.735" v="113"/>
          <ac:picMkLst>
            <pc:docMk/>
            <pc:sldMk cId="292039411" sldId="300"/>
            <ac:picMk id="2" creationId="{625000FA-0AEF-3D5A-73C8-339DC0B56135}"/>
          </ac:picMkLst>
        </pc:picChg>
        <pc:picChg chg="del">
          <ac:chgData name="탱즈 곰" userId="6ec530805903eab5" providerId="Windows Live" clId="Web-{5AED1591-1D97-8653-7CED-A15A550AA937}" dt="2024-08-30T00:51:41.704" v="112"/>
          <ac:picMkLst>
            <pc:docMk/>
            <pc:sldMk cId="292039411" sldId="300"/>
            <ac:picMk id="3" creationId="{BF852219-8EA0-66B4-F675-4DBD8FB67B77}"/>
          </ac:picMkLst>
        </pc:picChg>
      </pc:sldChg>
      <pc:sldChg chg="new del">
        <pc:chgData name="탱즈 곰" userId="6ec530805903eab5" providerId="Windows Live" clId="Web-{5AED1591-1D97-8653-7CED-A15A550AA937}" dt="2024-08-30T00:51:33.938" v="108"/>
        <pc:sldMkLst>
          <pc:docMk/>
          <pc:sldMk cId="2667330005" sldId="300"/>
        </pc:sldMkLst>
      </pc:sldChg>
    </pc:docChg>
  </pc:docChgLst>
  <pc:docChgLst>
    <pc:chgData name="탱즈 곰" userId="6ec530805903eab5" providerId="Windows Live" clId="Web-{3A532C18-D6CA-36A2-4633-40951DFB3FAA}"/>
    <pc:docChg chg="addSld modSld addMainMaster delMainMaster">
      <pc:chgData name="탱즈 곰" userId="6ec530805903eab5" providerId="Windows Live" clId="Web-{3A532C18-D6CA-36A2-4633-40951DFB3FAA}" dt="2024-09-06T00:13:18.863" v="37"/>
      <pc:docMkLst>
        <pc:docMk/>
      </pc:docMkLst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0" sldId="256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0" sldId="258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0" sldId="270"/>
        </pc:sldMkLst>
      </pc:sldChg>
      <pc:sldChg chg="modSp mod modClrScheme chgLayout">
        <pc:chgData name="탱즈 곰" userId="6ec530805903eab5" providerId="Windows Live" clId="Web-{3A532C18-D6CA-36A2-4633-40951DFB3FAA}" dt="2024-09-06T00:13:18.863" v="37"/>
        <pc:sldMkLst>
          <pc:docMk/>
          <pc:sldMk cId="0" sldId="282"/>
        </pc:sldMkLst>
        <pc:spChg chg="mod">
          <ac:chgData name="탱즈 곰" userId="6ec530805903eab5" providerId="Windows Live" clId="Web-{3A532C18-D6CA-36A2-4633-40951DFB3FAA}" dt="2024-09-06T00:11:20.642" v="7" actId="20577"/>
          <ac:spMkLst>
            <pc:docMk/>
            <pc:sldMk cId="0" sldId="282"/>
            <ac:spMk id="11" creationId="{4C6423CA-E427-413A-9169-DD6B4B063271}"/>
          </ac:spMkLst>
        </pc:spChg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2802243551" sldId="289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2688969275" sldId="290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2006286470" sldId="291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1316262659" sldId="294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1840260687" sldId="296"/>
        </pc:sldMkLst>
      </pc:sldChg>
      <pc:sldChg chg="modSp mod modClrScheme chgLayout">
        <pc:chgData name="탱즈 곰" userId="6ec530805903eab5" providerId="Windows Live" clId="Web-{3A532C18-D6CA-36A2-4633-40951DFB3FAA}" dt="2024-09-06T00:13:18.863" v="37"/>
        <pc:sldMkLst>
          <pc:docMk/>
          <pc:sldMk cId="2450137459" sldId="297"/>
        </pc:sldMkLst>
        <pc:graphicFrameChg chg="mod modGraphic">
          <ac:chgData name="탱즈 곰" userId="6ec530805903eab5" providerId="Windows Live" clId="Web-{3A532C18-D6CA-36A2-4633-40951DFB3FAA}" dt="2024-09-06T00:11:35.580" v="19"/>
          <ac:graphicFrameMkLst>
            <pc:docMk/>
            <pc:sldMk cId="2450137459" sldId="297"/>
            <ac:graphicFrameMk id="21" creationId="{00000000-0000-0000-0000-000000000000}"/>
          </ac:graphicFrameMkLst>
        </pc:graphicFrameChg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3908384350" sldId="298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2577739052" sldId="299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292039411" sldId="300"/>
        </pc:sldMkLst>
      </pc:sldChg>
      <pc:sldChg chg="modSp mod modClrScheme chgLayout">
        <pc:chgData name="탱즈 곰" userId="6ec530805903eab5" providerId="Windows Live" clId="Web-{3A532C18-D6CA-36A2-4633-40951DFB3FAA}" dt="2024-09-06T00:13:18.863" v="37"/>
        <pc:sldMkLst>
          <pc:docMk/>
          <pc:sldMk cId="1509030149" sldId="301"/>
        </pc:sldMkLst>
        <pc:spChg chg="mod">
          <ac:chgData name="탱즈 곰" userId="6ec530805903eab5" providerId="Windows Live" clId="Web-{3A532C18-D6CA-36A2-4633-40951DFB3FAA}" dt="2024-09-06T00:12:05.331" v="28" actId="20577"/>
          <ac:spMkLst>
            <pc:docMk/>
            <pc:sldMk cId="1509030149" sldId="301"/>
            <ac:spMk id="12" creationId="{351F1358-A8A2-E824-7A4A-720A705DC565}"/>
          </ac:spMkLst>
        </pc:spChg>
        <pc:spChg chg="mod">
          <ac:chgData name="탱즈 곰" userId="6ec530805903eab5" providerId="Windows Live" clId="Web-{3A532C18-D6CA-36A2-4633-40951DFB3FAA}" dt="2024-09-06T00:12:17.831" v="31" actId="1076"/>
          <ac:spMkLst>
            <pc:docMk/>
            <pc:sldMk cId="1509030149" sldId="301"/>
            <ac:spMk id="16" creationId="{8EDFB18D-47BA-285A-8485-C04D8B0DD936}"/>
          </ac:spMkLst>
        </pc:spChg>
        <pc:picChg chg="mod">
          <ac:chgData name="탱즈 곰" userId="6ec530805903eab5" providerId="Windows Live" clId="Web-{3A532C18-D6CA-36A2-4633-40951DFB3FAA}" dt="2024-09-06T00:12:24.097" v="35" actId="1076"/>
          <ac:picMkLst>
            <pc:docMk/>
            <pc:sldMk cId="1509030149" sldId="301"/>
            <ac:picMk id="4" creationId="{F957D553-6D67-6857-A62A-28A9F0C1EA2C}"/>
          </ac:picMkLst>
        </pc:picChg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3115132354" sldId="303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2183980761" sldId="304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1390991233" sldId="305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4112528941" sldId="306"/>
        </pc:sldMkLst>
      </pc:sldChg>
      <pc:sldChg chg="mod modClrScheme chgLayout">
        <pc:chgData name="탱즈 곰" userId="6ec530805903eab5" providerId="Windows Live" clId="Web-{3A532C18-D6CA-36A2-4633-40951DFB3FAA}" dt="2024-09-06T00:13:18.863" v="37"/>
        <pc:sldMkLst>
          <pc:docMk/>
          <pc:sldMk cId="896582102" sldId="307"/>
        </pc:sldMkLst>
      </pc:sldChg>
      <pc:sldChg chg="add mod replId modClrScheme chgLayout">
        <pc:chgData name="탱즈 곰" userId="6ec530805903eab5" providerId="Windows Live" clId="Web-{3A532C18-D6CA-36A2-4633-40951DFB3FAA}" dt="2024-09-06T00:13:18.863" v="37"/>
        <pc:sldMkLst>
          <pc:docMk/>
          <pc:sldMk cId="3999567828" sldId="308"/>
        </pc:sldMkLst>
      </pc:sldChg>
      <pc:sldMasterChg chg="add del addSldLayout delSldLayout">
        <pc:chgData name="탱즈 곰" userId="6ec530805903eab5" providerId="Windows Live" clId="Web-{3A532C18-D6CA-36A2-4633-40951DFB3FAA}" dt="2024-09-06T00:13:18.863" v="37"/>
        <pc:sldMasterMkLst>
          <pc:docMk/>
          <pc:sldMasterMk cId="0" sldId="2147483744"/>
        </pc:sldMasterMkLst>
        <pc:sldLayoutChg chg="add del">
          <pc:chgData name="탱즈 곰" userId="6ec530805903eab5" providerId="Windows Live" clId="Web-{3A532C18-D6CA-36A2-4633-40951DFB3FAA}" dt="2024-09-06T00:13:18.863" v="37"/>
          <pc:sldLayoutMkLst>
            <pc:docMk/>
            <pc:sldMasterMk cId="0" sldId="2147483744"/>
            <pc:sldLayoutMk cId="3326712875" sldId="2147483821"/>
          </pc:sldLayoutMkLst>
        </pc:sldLayoutChg>
        <pc:sldLayoutChg chg="add del">
          <pc:chgData name="탱즈 곰" userId="6ec530805903eab5" providerId="Windows Live" clId="Web-{3A532C18-D6CA-36A2-4633-40951DFB3FAA}" dt="2024-09-06T00:13:18.863" v="37"/>
          <pc:sldLayoutMkLst>
            <pc:docMk/>
            <pc:sldMasterMk cId="0" sldId="2147483744"/>
            <pc:sldLayoutMk cId="1858899020" sldId="2147483822"/>
          </pc:sldLayoutMkLst>
        </pc:sldLayoutChg>
        <pc:sldLayoutChg chg="add del">
          <pc:chgData name="탱즈 곰" userId="6ec530805903eab5" providerId="Windows Live" clId="Web-{3A532C18-D6CA-36A2-4633-40951DFB3FAA}" dt="2024-09-06T00:13:18.863" v="37"/>
          <pc:sldLayoutMkLst>
            <pc:docMk/>
            <pc:sldMasterMk cId="0" sldId="2147483744"/>
            <pc:sldLayoutMk cId="2050712797" sldId="2147483823"/>
          </pc:sldLayoutMkLst>
        </pc:sldLayoutChg>
      </pc:sldMasterChg>
      <pc:sldMasterChg chg="add del addSldLayout delSldLayout modSldLayout">
        <pc:chgData name="탱즈 곰" userId="6ec530805903eab5" providerId="Windows Live" clId="Web-{3A532C18-D6CA-36A2-4633-40951DFB3FAA}" dt="2024-09-06T00:13:18.863" v="37"/>
        <pc:sldMasterMkLst>
          <pc:docMk/>
          <pc:sldMasterMk cId="4280892543" sldId="2147483824"/>
        </pc:sldMasterMkLst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2566989076" sldId="2147483825"/>
          </pc:sldLayoutMkLst>
        </pc:sldLayoutChg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784066473" sldId="2147483826"/>
          </pc:sldLayoutMkLst>
        </pc:sldLayoutChg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3403315306" sldId="2147483827"/>
          </pc:sldLayoutMkLst>
        </pc:sldLayoutChg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3178796928" sldId="2147483828"/>
          </pc:sldLayoutMkLst>
        </pc:sldLayoutChg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642375859" sldId="2147483829"/>
          </pc:sldLayoutMkLst>
        </pc:sldLayoutChg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3028258302" sldId="2147483830"/>
          </pc:sldLayoutMkLst>
        </pc:sldLayoutChg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3686174179" sldId="2147483831"/>
          </pc:sldLayoutMkLst>
        </pc:sldLayoutChg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3381670789" sldId="2147483832"/>
          </pc:sldLayoutMkLst>
        </pc:sldLayoutChg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1128413137" sldId="2147483833"/>
          </pc:sldLayoutMkLst>
        </pc:sldLayoutChg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2580810603" sldId="2147483834"/>
          </pc:sldLayoutMkLst>
        </pc:sldLayoutChg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1096069052" sldId="2147483835"/>
          </pc:sldLayoutMkLst>
        </pc:sldLayoutChg>
        <pc:sldLayoutChg chg="add del mod replId">
          <pc:chgData name="탱즈 곰" userId="6ec530805903eab5" providerId="Windows Live" clId="Web-{3A532C18-D6CA-36A2-4633-40951DFB3FAA}" dt="2024-09-06T00:13:18.863" v="37"/>
          <pc:sldLayoutMkLst>
            <pc:docMk/>
            <pc:sldMasterMk cId="4280892543" sldId="2147483824"/>
            <pc:sldLayoutMk cId="379948346" sldId="2147483836"/>
          </pc:sldLayoutMkLst>
        </pc:sldLayoutChg>
      </pc:sldMasterChg>
    </pc:docChg>
  </pc:docChgLst>
  <pc:docChgLst>
    <pc:chgData name="탱즈 곰" userId="6ec530805903eab5" providerId="Windows Live" clId="Web-{5F32B4AA-1243-5F38-C6BB-FF71E1ECD9F0}"/>
    <pc:docChg chg="modSld">
      <pc:chgData name="탱즈 곰" userId="6ec530805903eab5" providerId="Windows Live" clId="Web-{5F32B4AA-1243-5F38-C6BB-FF71E1ECD9F0}" dt="2024-09-06T06:15:24.550" v="1095" actId="14100"/>
      <pc:docMkLst>
        <pc:docMk/>
      </pc:docMkLst>
      <pc:sldChg chg="modSp">
        <pc:chgData name="탱즈 곰" userId="6ec530805903eab5" providerId="Windows Live" clId="Web-{5F32B4AA-1243-5F38-C6BB-FF71E1ECD9F0}" dt="2024-09-06T04:09:10.103" v="68" actId="20577"/>
        <pc:sldMkLst>
          <pc:docMk/>
          <pc:sldMk cId="0" sldId="256"/>
        </pc:sldMkLst>
        <pc:spChg chg="mod">
          <ac:chgData name="탱즈 곰" userId="6ec530805903eab5" providerId="Windows Live" clId="Web-{5F32B4AA-1243-5F38-C6BB-FF71E1ECD9F0}" dt="2024-09-06T04:09:10.103" v="68" actId="20577"/>
          <ac:spMkLst>
            <pc:docMk/>
            <pc:sldMk cId="0" sldId="256"/>
            <ac:spMk id="11" creationId="{94A0F72E-1949-4219-AC42-014A834BDE88}"/>
          </ac:spMkLst>
        </pc:spChg>
        <pc:spChg chg="mod">
          <ac:chgData name="탱즈 곰" userId="6ec530805903eab5" providerId="Windows Live" clId="Web-{5F32B4AA-1243-5F38-C6BB-FF71E1ECD9F0}" dt="2024-09-06T04:08:33.243" v="55" actId="20577"/>
          <ac:spMkLst>
            <pc:docMk/>
            <pc:sldMk cId="0" sldId="256"/>
            <ac:spMk id="15" creationId="{36C535B9-0206-4933-B3A2-FC73A8BF1A8F}"/>
          </ac:spMkLst>
        </pc:spChg>
      </pc:sldChg>
      <pc:sldChg chg="modSp">
        <pc:chgData name="탱즈 곰" userId="6ec530805903eab5" providerId="Windows Live" clId="Web-{5F32B4AA-1243-5F38-C6BB-FF71E1ECD9F0}" dt="2024-09-06T05:51:52.844" v="456" actId="20577"/>
        <pc:sldMkLst>
          <pc:docMk/>
          <pc:sldMk cId="0" sldId="270"/>
        </pc:sldMkLst>
        <pc:spChg chg="mod">
          <ac:chgData name="탱즈 곰" userId="6ec530805903eab5" providerId="Windows Live" clId="Web-{5F32B4AA-1243-5F38-C6BB-FF71E1ECD9F0}" dt="2024-09-06T04:32:42.444" v="155" actId="20577"/>
          <ac:spMkLst>
            <pc:docMk/>
            <pc:sldMk cId="0" sldId="270"/>
            <ac:spMk id="11" creationId="{F84CE34E-C7C1-4DD4-A0D0-B0D83CF9FEFF}"/>
          </ac:spMkLst>
        </pc:spChg>
        <pc:spChg chg="mod">
          <ac:chgData name="탱즈 곰" userId="6ec530805903eab5" providerId="Windows Live" clId="Web-{5F32B4AA-1243-5F38-C6BB-FF71E1ECD9F0}" dt="2024-09-06T05:51:52.844" v="456" actId="20577"/>
          <ac:spMkLst>
            <pc:docMk/>
            <pc:sldMk cId="0" sldId="270"/>
            <ac:spMk id="14" creationId="{00000000-0000-0000-0000-000000000000}"/>
          </ac:spMkLst>
        </pc:spChg>
        <pc:spChg chg="mod">
          <ac:chgData name="탱즈 곰" userId="6ec530805903eab5" providerId="Windows Live" clId="Web-{5F32B4AA-1243-5F38-C6BB-FF71E1ECD9F0}" dt="2024-09-06T04:32:23.241" v="153" actId="1076"/>
          <ac:spMkLst>
            <pc:docMk/>
            <pc:sldMk cId="0" sldId="270"/>
            <ac:spMk id="27" creationId="{74336CA7-DD68-47ED-833D-9D1086CD5222}"/>
          </ac:spMkLst>
        </pc:spChg>
        <pc:picChg chg="mod">
          <ac:chgData name="탱즈 곰" userId="6ec530805903eab5" providerId="Windows Live" clId="Web-{5F32B4AA-1243-5F38-C6BB-FF71E1ECD9F0}" dt="2024-09-06T05:51:39.641" v="453" actId="1076"/>
          <ac:picMkLst>
            <pc:docMk/>
            <pc:sldMk cId="0" sldId="270"/>
            <ac:picMk id="13" creationId="{38488F7F-2E77-B3E7-40DF-79B0E8587C16}"/>
          </ac:picMkLst>
        </pc:picChg>
      </pc:sldChg>
      <pc:sldChg chg="delSp modSp">
        <pc:chgData name="탱즈 곰" userId="6ec530805903eab5" providerId="Windows Live" clId="Web-{5F32B4AA-1243-5F38-C6BB-FF71E1ECD9F0}" dt="2024-09-06T06:15:24.550" v="1095" actId="14100"/>
        <pc:sldMkLst>
          <pc:docMk/>
          <pc:sldMk cId="0" sldId="282"/>
        </pc:sldMkLst>
        <pc:spChg chg="mod">
          <ac:chgData name="탱즈 곰" userId="6ec530805903eab5" providerId="Windows Live" clId="Web-{5F32B4AA-1243-5F38-C6BB-FF71E1ECD9F0}" dt="2024-09-06T06:14:29.127" v="1084" actId="20577"/>
          <ac:spMkLst>
            <pc:docMk/>
            <pc:sldMk cId="0" sldId="282"/>
            <ac:spMk id="7" creationId="{4C6423CA-E427-413A-9169-DD6B4B063271}"/>
          </ac:spMkLst>
        </pc:spChg>
        <pc:spChg chg="del">
          <ac:chgData name="탱즈 곰" userId="6ec530805903eab5" providerId="Windows Live" clId="Web-{5F32B4AA-1243-5F38-C6BB-FF71E1ECD9F0}" dt="2024-09-06T04:04:44.082" v="39"/>
          <ac:spMkLst>
            <pc:docMk/>
            <pc:sldMk cId="0" sldId="282"/>
            <ac:spMk id="10" creationId="{00000000-0000-0000-0000-000000000000}"/>
          </ac:spMkLst>
        </pc:spChg>
        <pc:spChg chg="mod">
          <ac:chgData name="탱즈 곰" userId="6ec530805903eab5" providerId="Windows Live" clId="Web-{5F32B4AA-1243-5F38-C6BB-FF71E1ECD9F0}" dt="2024-09-06T06:15:24.550" v="1095" actId="14100"/>
          <ac:spMkLst>
            <pc:docMk/>
            <pc:sldMk cId="0" sldId="282"/>
            <ac:spMk id="11" creationId="{4C6423CA-E427-413A-9169-DD6B4B063271}"/>
          </ac:spMkLst>
        </pc:spChg>
        <pc:spChg chg="del">
          <ac:chgData name="탱즈 곰" userId="6ec530805903eab5" providerId="Windows Live" clId="Web-{5F32B4AA-1243-5F38-C6BB-FF71E1ECD9F0}" dt="2024-09-06T04:04:42.332" v="38"/>
          <ac:spMkLst>
            <pc:docMk/>
            <pc:sldMk cId="0" sldId="282"/>
            <ac:spMk id="29" creationId="{90AC9954-4F28-4C61-BB5C-9541A07BDF44}"/>
          </ac:spMkLst>
        </pc:spChg>
      </pc:sldChg>
      <pc:sldChg chg="modSp">
        <pc:chgData name="탱즈 곰" userId="6ec530805903eab5" providerId="Windows Live" clId="Web-{5F32B4AA-1243-5F38-C6BB-FF71E1ECD9F0}" dt="2024-09-06T04:32:48.882" v="159" actId="20577"/>
        <pc:sldMkLst>
          <pc:docMk/>
          <pc:sldMk cId="2802243551" sldId="289"/>
        </pc:sldMkLst>
        <pc:spChg chg="mod">
          <ac:chgData name="탱즈 곰" userId="6ec530805903eab5" providerId="Windows Live" clId="Web-{5F32B4AA-1243-5F38-C6BB-FF71E1ECD9F0}" dt="2024-09-06T04:32:48.882" v="159" actId="20577"/>
          <ac:spMkLst>
            <pc:docMk/>
            <pc:sldMk cId="2802243551" sldId="289"/>
            <ac:spMk id="11" creationId="{F84CE34E-C7C1-4DD4-A0D0-B0D83CF9FEFF}"/>
          </ac:spMkLst>
        </pc:spChg>
      </pc:sldChg>
      <pc:sldChg chg="modSp">
        <pc:chgData name="탱즈 곰" userId="6ec530805903eab5" providerId="Windows Live" clId="Web-{5F32B4AA-1243-5F38-C6BB-FF71E1ECD9F0}" dt="2024-09-06T04:32:46.319" v="157" actId="20577"/>
        <pc:sldMkLst>
          <pc:docMk/>
          <pc:sldMk cId="2688969275" sldId="290"/>
        </pc:sldMkLst>
        <pc:spChg chg="mod">
          <ac:chgData name="탱즈 곰" userId="6ec530805903eab5" providerId="Windows Live" clId="Web-{5F32B4AA-1243-5F38-C6BB-FF71E1ECD9F0}" dt="2024-09-06T04:32:46.319" v="157" actId="20577"/>
          <ac:spMkLst>
            <pc:docMk/>
            <pc:sldMk cId="2688969275" sldId="290"/>
            <ac:spMk id="13" creationId="{F84CE34E-C7C1-4DD4-A0D0-B0D83CF9FEFF}"/>
          </ac:spMkLst>
        </pc:spChg>
      </pc:sldChg>
      <pc:sldChg chg="modSp">
        <pc:chgData name="탱즈 곰" userId="6ec530805903eab5" providerId="Windows Live" clId="Web-{5F32B4AA-1243-5F38-C6BB-FF71E1ECD9F0}" dt="2024-09-06T04:03:53.363" v="2" actId="20577"/>
        <pc:sldMkLst>
          <pc:docMk/>
          <pc:sldMk cId="2006286470" sldId="291"/>
        </pc:sldMkLst>
        <pc:spChg chg="mod">
          <ac:chgData name="탱즈 곰" userId="6ec530805903eab5" providerId="Windows Live" clId="Web-{5F32B4AA-1243-5F38-C6BB-FF71E1ECD9F0}" dt="2024-09-06T04:03:53.363" v="2" actId="20577"/>
          <ac:spMkLst>
            <pc:docMk/>
            <pc:sldMk cId="2006286470" sldId="291"/>
            <ac:spMk id="11" creationId="{F84CE34E-C7C1-4DD4-A0D0-B0D83CF9FEFF}"/>
          </ac:spMkLst>
        </pc:spChg>
      </pc:sldChg>
      <pc:sldChg chg="modSp">
        <pc:chgData name="탱즈 곰" userId="6ec530805903eab5" providerId="Windows Live" clId="Web-{5F32B4AA-1243-5F38-C6BB-FF71E1ECD9F0}" dt="2024-09-06T04:04:18.723" v="28" actId="14100"/>
        <pc:sldMkLst>
          <pc:docMk/>
          <pc:sldMk cId="1316262659" sldId="294"/>
        </pc:sldMkLst>
        <pc:spChg chg="mod">
          <ac:chgData name="탱즈 곰" userId="6ec530805903eab5" providerId="Windows Live" clId="Web-{5F32B4AA-1243-5F38-C6BB-FF71E1ECD9F0}" dt="2024-09-06T04:04:18.723" v="28" actId="14100"/>
          <ac:spMkLst>
            <pc:docMk/>
            <pc:sldMk cId="1316262659" sldId="294"/>
            <ac:spMk id="9" creationId="{F84CE34E-C7C1-4DD4-A0D0-B0D83CF9FEFF}"/>
          </ac:spMkLst>
        </pc:spChg>
      </pc:sldChg>
      <pc:sldChg chg="modSp">
        <pc:chgData name="탱즈 곰" userId="6ec530805903eab5" providerId="Windows Live" clId="Web-{5F32B4AA-1243-5F38-C6BB-FF71E1ECD9F0}" dt="2024-09-06T04:18:42.350" v="116" actId="20577"/>
        <pc:sldMkLst>
          <pc:docMk/>
          <pc:sldMk cId="1840260687" sldId="296"/>
        </pc:sldMkLst>
        <pc:spChg chg="mod">
          <ac:chgData name="탱즈 곰" userId="6ec530805903eab5" providerId="Windows Live" clId="Web-{5F32B4AA-1243-5F38-C6BB-FF71E1ECD9F0}" dt="2024-09-06T04:18:36.225" v="114" actId="20577"/>
          <ac:spMkLst>
            <pc:docMk/>
            <pc:sldMk cId="1840260687" sldId="296"/>
            <ac:spMk id="13" creationId="{F84CE34E-C7C1-4DD4-A0D0-B0D83CF9FEFF}"/>
          </ac:spMkLst>
        </pc:spChg>
        <pc:spChg chg="mod">
          <ac:chgData name="탱즈 곰" userId="6ec530805903eab5" providerId="Windows Live" clId="Web-{5F32B4AA-1243-5F38-C6BB-FF71E1ECD9F0}" dt="2024-09-06T04:18:42.350" v="116" actId="20577"/>
          <ac:spMkLst>
            <pc:docMk/>
            <pc:sldMk cId="1840260687" sldId="296"/>
            <ac:spMk id="14" creationId="{74336CA7-DD68-47ED-833D-9D1086CD5222}"/>
          </ac:spMkLst>
        </pc:spChg>
      </pc:sldChg>
      <pc:sldChg chg="modSp">
        <pc:chgData name="탱즈 곰" userId="6ec530805903eab5" providerId="Windows Live" clId="Web-{5F32B4AA-1243-5F38-C6BB-FF71E1ECD9F0}" dt="2024-09-06T04:21:57.666" v="122"/>
        <pc:sldMkLst>
          <pc:docMk/>
          <pc:sldMk cId="2450137459" sldId="297"/>
        </pc:sldMkLst>
        <pc:spChg chg="mod">
          <ac:chgData name="탱즈 곰" userId="6ec530805903eab5" providerId="Windows Live" clId="Web-{5F32B4AA-1243-5F38-C6BB-FF71E1ECD9F0}" dt="2024-09-06T04:21:20.650" v="118" actId="1076"/>
          <ac:spMkLst>
            <pc:docMk/>
            <pc:sldMk cId="2450137459" sldId="297"/>
            <ac:spMk id="14" creationId="{74336CA7-DD68-47ED-833D-9D1086CD5222}"/>
          </ac:spMkLst>
        </pc:spChg>
        <pc:graphicFrameChg chg="mod modGraphic">
          <ac:chgData name="탱즈 곰" userId="6ec530805903eab5" providerId="Windows Live" clId="Web-{5F32B4AA-1243-5F38-C6BB-FF71E1ECD9F0}" dt="2024-09-06T04:21:57.666" v="122"/>
          <ac:graphicFrameMkLst>
            <pc:docMk/>
            <pc:sldMk cId="2450137459" sldId="297"/>
            <ac:graphicFrameMk id="21" creationId="{00000000-0000-0000-0000-000000000000}"/>
          </ac:graphicFrameMkLst>
        </pc:graphicFrameChg>
      </pc:sldChg>
      <pc:sldChg chg="modSp">
        <pc:chgData name="탱즈 곰" userId="6ec530805903eab5" providerId="Windows Live" clId="Web-{5F32B4AA-1243-5F38-C6BB-FF71E1ECD9F0}" dt="2024-09-06T04:26:28.578" v="152"/>
        <pc:sldMkLst>
          <pc:docMk/>
          <pc:sldMk cId="3908384350" sldId="298"/>
        </pc:sldMkLst>
        <pc:graphicFrameChg chg="mod modGraphic">
          <ac:chgData name="탱즈 곰" userId="6ec530805903eab5" providerId="Windows Live" clId="Web-{5F32B4AA-1243-5F38-C6BB-FF71E1ECD9F0}" dt="2024-09-06T04:26:28.578" v="152"/>
          <ac:graphicFrameMkLst>
            <pc:docMk/>
            <pc:sldMk cId="3908384350" sldId="298"/>
            <ac:graphicFrameMk id="23" creationId="{00000000-0000-0000-0000-000000000000}"/>
          </ac:graphicFrameMkLst>
        </pc:graphicFrameChg>
      </pc:sldChg>
      <pc:sldChg chg="modSp">
        <pc:chgData name="탱즈 곰" userId="6ec530805903eab5" providerId="Windows Live" clId="Web-{5F32B4AA-1243-5F38-C6BB-FF71E1ECD9F0}" dt="2024-09-06T05:33:12.996" v="182" actId="1076"/>
        <pc:sldMkLst>
          <pc:docMk/>
          <pc:sldMk cId="2577739052" sldId="299"/>
        </pc:sldMkLst>
        <pc:spChg chg="mod">
          <ac:chgData name="탱즈 곰" userId="6ec530805903eab5" providerId="Windows Live" clId="Web-{5F32B4AA-1243-5F38-C6BB-FF71E1ECD9F0}" dt="2024-09-06T04:33:54.665" v="171"/>
          <ac:spMkLst>
            <pc:docMk/>
            <pc:sldMk cId="2577739052" sldId="299"/>
            <ac:spMk id="11" creationId="{F84CE34E-C7C1-4DD4-A0D0-B0D83CF9FEFF}"/>
          </ac:spMkLst>
        </pc:spChg>
        <pc:spChg chg="mod">
          <ac:chgData name="탱즈 곰" userId="6ec530805903eab5" providerId="Windows Live" clId="Web-{5F32B4AA-1243-5F38-C6BB-FF71E1ECD9F0}" dt="2024-09-06T05:33:12.996" v="182" actId="1076"/>
          <ac:spMkLst>
            <pc:docMk/>
            <pc:sldMk cId="2577739052" sldId="299"/>
            <ac:spMk id="13" creationId="{00000000-0000-0000-0000-000000000000}"/>
          </ac:spMkLst>
        </pc:spChg>
      </pc:sldChg>
      <pc:sldChg chg="modSp">
        <pc:chgData name="탱즈 곰" userId="6ec530805903eab5" providerId="Windows Live" clId="Web-{5F32B4AA-1243-5F38-C6BB-FF71E1ECD9F0}" dt="2024-09-06T05:34:35.372" v="183" actId="20577"/>
        <pc:sldMkLst>
          <pc:docMk/>
          <pc:sldMk cId="292039411" sldId="300"/>
        </pc:sldMkLst>
        <pc:spChg chg="mod">
          <ac:chgData name="탱즈 곰" userId="6ec530805903eab5" providerId="Windows Live" clId="Web-{5F32B4AA-1243-5F38-C6BB-FF71E1ECD9F0}" dt="2024-09-06T05:34:35.372" v="183" actId="20577"/>
          <ac:spMkLst>
            <pc:docMk/>
            <pc:sldMk cId="292039411" sldId="300"/>
            <ac:spMk id="7" creationId="{CEC547AB-32A3-B1AA-C3BB-5ED240EBFC56}"/>
          </ac:spMkLst>
        </pc:spChg>
        <pc:spChg chg="mod">
          <ac:chgData name="탱즈 곰" userId="6ec530805903eab5" providerId="Windows Live" clId="Web-{5F32B4AA-1243-5F38-C6BB-FF71E1ECD9F0}" dt="2024-09-06T04:03:58.003" v="4" actId="20577"/>
          <ac:spMkLst>
            <pc:docMk/>
            <pc:sldMk cId="292039411" sldId="300"/>
            <ac:spMk id="11" creationId="{F84CE34E-C7C1-4DD4-A0D0-B0D83CF9FEFF}"/>
          </ac:spMkLst>
        </pc:spChg>
      </pc:sldChg>
      <pc:sldChg chg="addSp modSp">
        <pc:chgData name="탱즈 곰" userId="6ec530805903eab5" providerId="Windows Live" clId="Web-{5F32B4AA-1243-5F38-C6BB-FF71E1ECD9F0}" dt="2024-09-06T04:06:23.537" v="48" actId="1076"/>
        <pc:sldMkLst>
          <pc:docMk/>
          <pc:sldMk cId="1509030149" sldId="301"/>
        </pc:sldMkLst>
        <pc:picChg chg="add mod">
          <ac:chgData name="탱즈 곰" userId="6ec530805903eab5" providerId="Windows Live" clId="Web-{5F32B4AA-1243-5F38-C6BB-FF71E1ECD9F0}" dt="2024-09-06T04:06:23.537" v="48" actId="1076"/>
          <ac:picMkLst>
            <pc:docMk/>
            <pc:sldMk cId="1509030149" sldId="301"/>
            <ac:picMk id="2" creationId="{8660582E-3174-045F-6563-7E992E574BB2}"/>
          </ac:picMkLst>
        </pc:picChg>
        <pc:picChg chg="mod">
          <ac:chgData name="탱즈 곰" userId="6ec530805903eab5" providerId="Windows Live" clId="Web-{5F32B4AA-1243-5F38-C6BB-FF71E1ECD9F0}" dt="2024-09-06T04:06:20.241" v="47" actId="14100"/>
          <ac:picMkLst>
            <pc:docMk/>
            <pc:sldMk cId="1509030149" sldId="301"/>
            <ac:picMk id="4" creationId="{F957D553-6D67-6857-A62A-28A9F0C1EA2C}"/>
          </ac:picMkLst>
        </pc:picChg>
      </pc:sldChg>
      <pc:sldChg chg="modSp">
        <pc:chgData name="탱즈 곰" userId="6ec530805903eab5" providerId="Windows Live" clId="Web-{5F32B4AA-1243-5F38-C6BB-FF71E1ECD9F0}" dt="2024-09-06T04:44:11.678" v="180" actId="20577"/>
        <pc:sldMkLst>
          <pc:docMk/>
          <pc:sldMk cId="3115132354" sldId="303"/>
        </pc:sldMkLst>
        <pc:spChg chg="mod">
          <ac:chgData name="탱즈 곰" userId="6ec530805903eab5" providerId="Windows Live" clId="Web-{5F32B4AA-1243-5F38-C6BB-FF71E1ECD9F0}" dt="2024-09-06T04:44:11.678" v="180" actId="20577"/>
          <ac:spMkLst>
            <pc:docMk/>
            <pc:sldMk cId="3115132354" sldId="303"/>
            <ac:spMk id="4" creationId="{8CDF53FB-1BDA-7F89-6B98-16EBA4E85561}"/>
          </ac:spMkLst>
        </pc:spChg>
        <pc:spChg chg="mod">
          <ac:chgData name="탱즈 곰" userId="6ec530805903eab5" providerId="Windows Live" clId="Web-{5F32B4AA-1243-5F38-C6BB-FF71E1ECD9F0}" dt="2024-09-06T04:32:51.413" v="161" actId="20577"/>
          <ac:spMkLst>
            <pc:docMk/>
            <pc:sldMk cId="3115132354" sldId="303"/>
            <ac:spMk id="11" creationId="{F84CE34E-C7C1-4DD4-A0D0-B0D83CF9FEFF}"/>
          </ac:spMkLst>
        </pc:spChg>
      </pc:sldChg>
      <pc:sldChg chg="modSp">
        <pc:chgData name="탱즈 곰" userId="6ec530805903eab5" providerId="Windows Live" clId="Web-{5F32B4AA-1243-5F38-C6BB-FF71E1ECD9F0}" dt="2024-09-06T04:32:54.882" v="164" actId="20577"/>
        <pc:sldMkLst>
          <pc:docMk/>
          <pc:sldMk cId="2183980761" sldId="304"/>
        </pc:sldMkLst>
        <pc:spChg chg="mod">
          <ac:chgData name="탱즈 곰" userId="6ec530805903eab5" providerId="Windows Live" clId="Web-{5F32B4AA-1243-5F38-C6BB-FF71E1ECD9F0}" dt="2024-09-06T04:32:54.882" v="164" actId="20577"/>
          <ac:spMkLst>
            <pc:docMk/>
            <pc:sldMk cId="2183980761" sldId="304"/>
            <ac:spMk id="11" creationId="{F84CE34E-C7C1-4DD4-A0D0-B0D83CF9FEFF}"/>
          </ac:spMkLst>
        </pc:spChg>
      </pc:sldChg>
      <pc:sldChg chg="modSp">
        <pc:chgData name="탱즈 곰" userId="6ec530805903eab5" providerId="Windows Live" clId="Web-{5F32B4AA-1243-5F38-C6BB-FF71E1ECD9F0}" dt="2024-09-06T04:33:02.257" v="169"/>
        <pc:sldMkLst>
          <pc:docMk/>
          <pc:sldMk cId="1390991233" sldId="305"/>
        </pc:sldMkLst>
        <pc:spChg chg="mod">
          <ac:chgData name="탱즈 곰" userId="6ec530805903eab5" providerId="Windows Live" clId="Web-{5F32B4AA-1243-5F38-C6BB-FF71E1ECD9F0}" dt="2024-09-06T04:33:02.257" v="169"/>
          <ac:spMkLst>
            <pc:docMk/>
            <pc:sldMk cId="1390991233" sldId="305"/>
            <ac:spMk id="11" creationId="{F84CE34E-C7C1-4DD4-A0D0-B0D83CF9FEFF}"/>
          </ac:spMkLst>
        </pc:spChg>
      </pc:sldChg>
      <pc:sldChg chg="modSp">
        <pc:chgData name="탱즈 곰" userId="6ec530805903eab5" providerId="Windows Live" clId="Web-{5F32B4AA-1243-5F38-C6BB-FF71E1ECD9F0}" dt="2024-09-06T04:04:00.925" v="6" actId="20577"/>
        <pc:sldMkLst>
          <pc:docMk/>
          <pc:sldMk cId="4112528941" sldId="306"/>
        </pc:sldMkLst>
        <pc:spChg chg="mod">
          <ac:chgData name="탱즈 곰" userId="6ec530805903eab5" providerId="Windows Live" clId="Web-{5F32B4AA-1243-5F38-C6BB-FF71E1ECD9F0}" dt="2024-09-06T04:04:00.925" v="6" actId="20577"/>
          <ac:spMkLst>
            <pc:docMk/>
            <pc:sldMk cId="4112528941" sldId="306"/>
            <ac:spMk id="11" creationId="{F84CE34E-C7C1-4DD4-A0D0-B0D83CF9FEFF}"/>
          </ac:spMkLst>
        </pc:spChg>
      </pc:sldChg>
      <pc:sldChg chg="modSp">
        <pc:chgData name="탱즈 곰" userId="6ec530805903eab5" providerId="Windows Live" clId="Web-{5F32B4AA-1243-5F38-C6BB-FF71E1ECD9F0}" dt="2024-09-06T04:04:03.957" v="8" actId="20577"/>
        <pc:sldMkLst>
          <pc:docMk/>
          <pc:sldMk cId="896582102" sldId="307"/>
        </pc:sldMkLst>
        <pc:spChg chg="mod">
          <ac:chgData name="탱즈 곰" userId="6ec530805903eab5" providerId="Windows Live" clId="Web-{5F32B4AA-1243-5F38-C6BB-FF71E1ECD9F0}" dt="2024-09-06T04:04:03.957" v="8" actId="20577"/>
          <ac:spMkLst>
            <pc:docMk/>
            <pc:sldMk cId="896582102" sldId="307"/>
            <ac:spMk id="11" creationId="{F84CE34E-C7C1-4DD4-A0D0-B0D83CF9FEFF}"/>
          </ac:spMkLst>
        </pc:spChg>
      </pc:sldChg>
      <pc:sldChg chg="modSp">
        <pc:chgData name="탱즈 곰" userId="6ec530805903eab5" providerId="Windows Live" clId="Web-{5F32B4AA-1243-5F38-C6BB-FF71E1ECD9F0}" dt="2024-09-06T04:04:29.067" v="31" actId="20577"/>
        <pc:sldMkLst>
          <pc:docMk/>
          <pc:sldMk cId="3999567828" sldId="308"/>
        </pc:sldMkLst>
        <pc:spChg chg="mod">
          <ac:chgData name="탱즈 곰" userId="6ec530805903eab5" providerId="Windows Live" clId="Web-{5F32B4AA-1243-5F38-C6BB-FF71E1ECD9F0}" dt="2024-09-06T04:04:29.067" v="31" actId="20577"/>
          <ac:spMkLst>
            <pc:docMk/>
            <pc:sldMk cId="3999567828" sldId="308"/>
            <ac:spMk id="11" creationId="{F84CE34E-C7C1-4DD4-A0D0-B0D83CF9FEFF}"/>
          </ac:spMkLst>
        </pc:spChg>
      </pc:sldChg>
      <pc:sldChg chg="modSp">
        <pc:chgData name="탱즈 곰" userId="6ec530805903eab5" providerId="Windows Live" clId="Web-{5F32B4AA-1243-5F38-C6BB-FF71E1ECD9F0}" dt="2024-09-06T04:04:07.238" v="10" actId="20577"/>
        <pc:sldMkLst>
          <pc:docMk/>
          <pc:sldMk cId="2826105726" sldId="309"/>
        </pc:sldMkLst>
        <pc:spChg chg="mod">
          <ac:chgData name="탱즈 곰" userId="6ec530805903eab5" providerId="Windows Live" clId="Web-{5F32B4AA-1243-5F38-C6BB-FF71E1ECD9F0}" dt="2024-09-06T04:04:07.238" v="10" actId="20577"/>
          <ac:spMkLst>
            <pc:docMk/>
            <pc:sldMk cId="2826105726" sldId="309"/>
            <ac:spMk id="11" creationId="{F84CE34E-C7C1-4DD4-A0D0-B0D83CF9FEFF}"/>
          </ac:spMkLst>
        </pc:spChg>
      </pc:sldChg>
    </pc:docChg>
  </pc:docChgLst>
  <pc:docChgLst>
    <pc:chgData name="탱즈 곰" userId="6ec530805903eab5" providerId="Windows Live" clId="Web-{6D6AAE2F-11B0-1A37-AB53-820F12A686EB}"/>
    <pc:docChg chg="modSld">
      <pc:chgData name="탱즈 곰" userId="6ec530805903eab5" providerId="Windows Live" clId="Web-{6D6AAE2F-11B0-1A37-AB53-820F12A686EB}" dt="2024-09-04T01:15:22.247" v="57" actId="20577"/>
      <pc:docMkLst>
        <pc:docMk/>
      </pc:docMkLst>
      <pc:sldChg chg="addSp modSp">
        <pc:chgData name="탱즈 곰" userId="6ec530805903eab5" providerId="Windows Live" clId="Web-{6D6AAE2F-11B0-1A37-AB53-820F12A686EB}" dt="2024-09-04T01:15:22.247" v="57" actId="20577"/>
        <pc:sldMkLst>
          <pc:docMk/>
          <pc:sldMk cId="1509030149" sldId="301"/>
        </pc:sldMkLst>
        <pc:spChg chg="add mod">
          <ac:chgData name="탱즈 곰" userId="6ec530805903eab5" providerId="Windows Live" clId="Web-{6D6AAE2F-11B0-1A37-AB53-820F12A686EB}" dt="2024-09-04T01:15:22.247" v="57" actId="20577"/>
          <ac:spMkLst>
            <pc:docMk/>
            <pc:sldMk cId="1509030149" sldId="301"/>
            <ac:spMk id="2" creationId="{016D720D-E012-1BD6-BAD7-FCEF92152EC3}"/>
          </ac:spMkLst>
        </pc:spChg>
      </pc:sldChg>
    </pc:docChg>
  </pc:docChgLst>
  <pc:docChgLst>
    <pc:chgData name="탱즈 곰" userId="6ec530805903eab5" providerId="Windows Live" clId="Web-{1725D10F-47B0-4FB2-2540-9A750AA4F8DD}"/>
    <pc:docChg chg="modSld">
      <pc:chgData name="탱즈 곰" userId="6ec530805903eab5" providerId="Windows Live" clId="Web-{1725D10F-47B0-4FB2-2540-9A750AA4F8DD}" dt="2024-08-29T08:28:06.236" v="19" actId="14100"/>
      <pc:docMkLst>
        <pc:docMk/>
      </pc:docMkLst>
      <pc:sldChg chg="modSp">
        <pc:chgData name="탱즈 곰" userId="6ec530805903eab5" providerId="Windows Live" clId="Web-{1725D10F-47B0-4FB2-2540-9A750AA4F8DD}" dt="2024-08-29T08:28:06.236" v="19" actId="14100"/>
        <pc:sldMkLst>
          <pc:docMk/>
          <pc:sldMk cId="2802243551" sldId="289"/>
        </pc:sldMkLst>
        <pc:spChg chg="mod">
          <ac:chgData name="탱즈 곰" userId="6ec530805903eab5" providerId="Windows Live" clId="Web-{1725D10F-47B0-4FB2-2540-9A750AA4F8DD}" dt="2024-08-29T08:26:50.656" v="13" actId="14100"/>
          <ac:spMkLst>
            <pc:docMk/>
            <pc:sldMk cId="2802243551" sldId="289"/>
            <ac:spMk id="3" creationId="{7FE527B1-0F81-D76D-FE39-764DA91F0C20}"/>
          </ac:spMkLst>
        </pc:spChg>
        <pc:spChg chg="mod">
          <ac:chgData name="탱즈 곰" userId="6ec530805903eab5" providerId="Windows Live" clId="Web-{1725D10F-47B0-4FB2-2540-9A750AA4F8DD}" dt="2024-08-29T08:27:03.765" v="16" actId="14100"/>
          <ac:spMkLst>
            <pc:docMk/>
            <pc:sldMk cId="2802243551" sldId="289"/>
            <ac:spMk id="5" creationId="{101B6987-7E3C-2D39-3320-3E40A5712610}"/>
          </ac:spMkLst>
        </pc:spChg>
        <pc:spChg chg="mod">
          <ac:chgData name="탱즈 곰" userId="6ec530805903eab5" providerId="Windows Live" clId="Web-{1725D10F-47B0-4FB2-2540-9A750AA4F8DD}" dt="2024-08-29T08:28:06.236" v="19" actId="14100"/>
          <ac:spMkLst>
            <pc:docMk/>
            <pc:sldMk cId="2802243551" sldId="289"/>
            <ac:spMk id="6" creationId="{2ED8CBD0-51E9-E491-C671-A18832BA6001}"/>
          </ac:spMkLst>
        </pc:spChg>
        <pc:spChg chg="mod">
          <ac:chgData name="탱즈 곰" userId="6ec530805903eab5" providerId="Windows Live" clId="Web-{1725D10F-47B0-4FB2-2540-9A750AA4F8DD}" dt="2024-08-29T08:26:55.874" v="15" actId="14100"/>
          <ac:spMkLst>
            <pc:docMk/>
            <pc:sldMk cId="2802243551" sldId="289"/>
            <ac:spMk id="8" creationId="{A531F0B3-A15C-A1EF-3013-4040C2630B6A}"/>
          </ac:spMkLst>
        </pc:spChg>
      </pc:sldChg>
      <pc:sldChg chg="addSp modSp addAnim modAnim">
        <pc:chgData name="탱즈 곰" userId="6ec530805903eab5" providerId="Windows Live" clId="Web-{1725D10F-47B0-4FB2-2540-9A750AA4F8DD}" dt="2024-08-29T08:25:54.076" v="12" actId="20577"/>
        <pc:sldMkLst>
          <pc:docMk/>
          <pc:sldMk cId="2688969275" sldId="290"/>
        </pc:sldMkLst>
        <pc:spChg chg="add mod">
          <ac:chgData name="탱즈 곰" userId="6ec530805903eab5" providerId="Windows Live" clId="Web-{1725D10F-47B0-4FB2-2540-9A750AA4F8DD}" dt="2024-08-29T08:24:25.293" v="1" actId="1076"/>
          <ac:spMkLst>
            <pc:docMk/>
            <pc:sldMk cId="2688969275" sldId="290"/>
            <ac:spMk id="5" creationId="{DC92B3DA-E9C2-883A-77CD-1DC6481781E8}"/>
          </ac:spMkLst>
        </pc:spChg>
        <pc:spChg chg="mod">
          <ac:chgData name="탱즈 곰" userId="6ec530805903eab5" providerId="Windows Live" clId="Web-{1725D10F-47B0-4FB2-2540-9A750AA4F8DD}" dt="2024-08-29T08:25:54.076" v="12" actId="20577"/>
          <ac:spMkLst>
            <pc:docMk/>
            <pc:sldMk cId="2688969275" sldId="290"/>
            <ac:spMk id="23" creationId="{4FDEB6BB-EB29-4C00-1371-0B80C133CB9D}"/>
          </ac:spMkLst>
        </pc:spChg>
      </pc:sldChg>
    </pc:docChg>
  </pc:docChgLst>
  <pc:docChgLst>
    <pc:chgData name="탱즈 곰" userId="6ec530805903eab5" providerId="Windows Live" clId="Web-{4ED2DE8A-407E-7280-DB38-DCA8A3F7C5DB}"/>
    <pc:docChg chg="modSld">
      <pc:chgData name="탱즈 곰" userId="6ec530805903eab5" providerId="Windows Live" clId="Web-{4ED2DE8A-407E-7280-DB38-DCA8A3F7C5DB}" dt="2024-09-06T07:33:36.431" v="39" actId="1076"/>
      <pc:docMkLst>
        <pc:docMk/>
      </pc:docMkLst>
      <pc:sldChg chg="modSp">
        <pc:chgData name="탱즈 곰" userId="6ec530805903eab5" providerId="Windows Live" clId="Web-{4ED2DE8A-407E-7280-DB38-DCA8A3F7C5DB}" dt="2024-09-06T07:33:36.431" v="39" actId="1076"/>
        <pc:sldMkLst>
          <pc:docMk/>
          <pc:sldMk cId="1316262659" sldId="294"/>
        </pc:sldMkLst>
        <pc:spChg chg="mod">
          <ac:chgData name="탱즈 곰" userId="6ec530805903eab5" providerId="Windows Live" clId="Web-{4ED2DE8A-407E-7280-DB38-DCA8A3F7C5DB}" dt="2024-09-06T07:33:36.431" v="39" actId="1076"/>
          <ac:spMkLst>
            <pc:docMk/>
            <pc:sldMk cId="1316262659" sldId="294"/>
            <ac:spMk id="6" creationId="{21FB1AAC-C401-3ABA-5821-BD90C9CE895A}"/>
          </ac:spMkLst>
        </pc:spChg>
        <pc:spChg chg="mod">
          <ac:chgData name="탱즈 곰" userId="6ec530805903eab5" providerId="Windows Live" clId="Web-{4ED2DE8A-407E-7280-DB38-DCA8A3F7C5DB}" dt="2024-09-06T07:33:31.727" v="38" actId="1076"/>
          <ac:spMkLst>
            <pc:docMk/>
            <pc:sldMk cId="1316262659" sldId="294"/>
            <ac:spMk id="8" creationId="{00000000-0000-0000-0000-000000000000}"/>
          </ac:spMkLst>
        </pc:spChg>
      </pc:sldChg>
      <pc:sldChg chg="addSp modSp addAnim delAnim">
        <pc:chgData name="탱즈 곰" userId="6ec530805903eab5" providerId="Windows Live" clId="Web-{4ED2DE8A-407E-7280-DB38-DCA8A3F7C5DB}" dt="2024-09-06T07:25:57.529" v="28" actId="1076"/>
        <pc:sldMkLst>
          <pc:docMk/>
          <pc:sldMk cId="3999567828" sldId="308"/>
        </pc:sldMkLst>
        <pc:spChg chg="mod">
          <ac:chgData name="탱즈 곰" userId="6ec530805903eab5" providerId="Windows Live" clId="Web-{4ED2DE8A-407E-7280-DB38-DCA8A3F7C5DB}" dt="2024-09-06T07:25:44.606" v="25" actId="1076"/>
          <ac:spMkLst>
            <pc:docMk/>
            <pc:sldMk cId="3999567828" sldId="308"/>
            <ac:spMk id="13" creationId="{00000000-0000-0000-0000-000000000000}"/>
          </ac:spMkLst>
        </pc:spChg>
        <pc:spChg chg="mod">
          <ac:chgData name="탱즈 곰" userId="6ec530805903eab5" providerId="Windows Live" clId="Web-{4ED2DE8A-407E-7280-DB38-DCA8A3F7C5DB}" dt="2024-09-06T07:25:57.513" v="27" actId="1076"/>
          <ac:spMkLst>
            <pc:docMk/>
            <pc:sldMk cId="3999567828" sldId="308"/>
            <ac:spMk id="18" creationId="{C8BC9C81-2EF5-4515-7DDD-9903EF87003B}"/>
          </ac:spMkLst>
        </pc:spChg>
        <pc:picChg chg="add mod modCrop">
          <ac:chgData name="탱즈 곰" userId="6ec530805903eab5" providerId="Windows Live" clId="Web-{4ED2DE8A-407E-7280-DB38-DCA8A3F7C5DB}" dt="2024-09-06T07:25:57.529" v="28" actId="1076"/>
          <ac:picMkLst>
            <pc:docMk/>
            <pc:sldMk cId="3999567828" sldId="308"/>
            <ac:picMk id="2" creationId="{13354BC8-3910-AA89-4FAD-47913813E3EA}"/>
          </ac:picMkLst>
        </pc:picChg>
        <pc:picChg chg="mod">
          <ac:chgData name="탱즈 곰" userId="6ec530805903eab5" providerId="Windows Live" clId="Web-{4ED2DE8A-407E-7280-DB38-DCA8A3F7C5DB}" dt="2024-09-06T07:25:57.513" v="26" actId="1076"/>
          <ac:picMkLst>
            <pc:docMk/>
            <pc:sldMk cId="3999567828" sldId="308"/>
            <ac:picMk id="17" creationId="{18CD2F4B-4144-2287-1B5E-9AA8FC985F40}"/>
          </ac:picMkLst>
        </pc:picChg>
      </pc:sldChg>
    </pc:docChg>
  </pc:docChgLst>
  <pc:docChgLst>
    <pc:chgData name="경준 박" userId="79e0d15398ff4bf8" providerId="Windows Live" clId="Web-{592C2E89-0935-C95A-EC9D-E043CD5659A6}"/>
    <pc:docChg chg="modSld">
      <pc:chgData name="경준 박" userId="79e0d15398ff4bf8" providerId="Windows Live" clId="Web-{592C2E89-0935-C95A-EC9D-E043CD5659A6}" dt="2024-09-06T08:07:22.229" v="1" actId="1076"/>
      <pc:docMkLst>
        <pc:docMk/>
      </pc:docMkLst>
      <pc:sldChg chg="modSp">
        <pc:chgData name="경준 박" userId="79e0d15398ff4bf8" providerId="Windows Live" clId="Web-{592C2E89-0935-C95A-EC9D-E043CD5659A6}" dt="2024-09-06T08:07:22.229" v="1" actId="1076"/>
        <pc:sldMkLst>
          <pc:docMk/>
          <pc:sldMk cId="3598128890" sldId="313"/>
        </pc:sldMkLst>
        <pc:picChg chg="mod">
          <ac:chgData name="경준 박" userId="79e0d15398ff4bf8" providerId="Windows Live" clId="Web-{592C2E89-0935-C95A-EC9D-E043CD5659A6}" dt="2024-09-06T08:07:22.229" v="1" actId="1076"/>
          <ac:picMkLst>
            <pc:docMk/>
            <pc:sldMk cId="3598128890" sldId="313"/>
            <ac:picMk id="3" creationId="{6E78489D-04FE-6BD1-478E-0B92DE821226}"/>
          </ac:picMkLst>
        </pc:picChg>
      </pc:sldChg>
    </pc:docChg>
  </pc:docChgLst>
  <pc:docChgLst>
    <pc:chgData name="탱즈 곰" userId="6ec530805903eab5" providerId="Windows Live" clId="Web-{8FFFE9F6-C022-F812-4723-B579D66DF923}"/>
    <pc:docChg chg="modSld">
      <pc:chgData name="탱즈 곰" userId="6ec530805903eab5" providerId="Windows Live" clId="Web-{8FFFE9F6-C022-F812-4723-B579D66DF923}" dt="2024-09-06T03:56:59.915" v="297" actId="20577"/>
      <pc:docMkLst>
        <pc:docMk/>
      </pc:docMkLst>
      <pc:sldChg chg="modSp">
        <pc:chgData name="탱즈 곰" userId="6ec530805903eab5" providerId="Windows Live" clId="Web-{8FFFE9F6-C022-F812-4723-B579D66DF923}" dt="2024-09-06T03:40:36.947" v="66" actId="20577"/>
        <pc:sldMkLst>
          <pc:docMk/>
          <pc:sldMk cId="0" sldId="258"/>
        </pc:sldMkLst>
        <pc:spChg chg="mod">
          <ac:chgData name="탱즈 곰" userId="6ec530805903eab5" providerId="Windows Live" clId="Web-{8FFFE9F6-C022-F812-4723-B579D66DF923}" dt="2024-09-06T03:40:28.791" v="62" actId="20577"/>
          <ac:spMkLst>
            <pc:docMk/>
            <pc:sldMk cId="0" sldId="258"/>
            <ac:spMk id="17" creationId="{CF25AF93-4D09-4EFE-A590-77AE80F194E2}"/>
          </ac:spMkLst>
        </pc:spChg>
        <pc:spChg chg="mod">
          <ac:chgData name="탱즈 곰" userId="6ec530805903eab5" providerId="Windows Live" clId="Web-{8FFFE9F6-C022-F812-4723-B579D66DF923}" dt="2024-09-06T03:40:31.432" v="63" actId="20577"/>
          <ac:spMkLst>
            <pc:docMk/>
            <pc:sldMk cId="0" sldId="258"/>
            <ac:spMk id="18" creationId="{3C41571E-D5AF-4658-8E5B-5F588CCC25FE}"/>
          </ac:spMkLst>
        </pc:spChg>
        <pc:spChg chg="mod">
          <ac:chgData name="탱즈 곰" userId="6ec530805903eab5" providerId="Windows Live" clId="Web-{8FFFE9F6-C022-F812-4723-B579D66DF923}" dt="2024-09-06T03:40:34.729" v="65" actId="20577"/>
          <ac:spMkLst>
            <pc:docMk/>
            <pc:sldMk cId="0" sldId="258"/>
            <ac:spMk id="19" creationId="{99A5B540-74AA-4CA6-904D-994DB65E4EB3}"/>
          </ac:spMkLst>
        </pc:spChg>
        <pc:spChg chg="mod">
          <ac:chgData name="탱즈 곰" userId="6ec530805903eab5" providerId="Windows Live" clId="Web-{8FFFE9F6-C022-F812-4723-B579D66DF923}" dt="2024-09-06T03:40:36.947" v="66" actId="20577"/>
          <ac:spMkLst>
            <pc:docMk/>
            <pc:sldMk cId="0" sldId="258"/>
            <ac:spMk id="20" creationId="{B70421BD-AD74-4354-9633-30BE8885A1C6}"/>
          </ac:spMkLst>
        </pc:spChg>
      </pc:sldChg>
      <pc:sldChg chg="delSp modSp addAnim modAnim">
        <pc:chgData name="탱즈 곰" userId="6ec530805903eab5" providerId="Windows Live" clId="Web-{8FFFE9F6-C022-F812-4723-B579D66DF923}" dt="2024-09-06T03:41:06.995" v="75" actId="20577"/>
        <pc:sldMkLst>
          <pc:docMk/>
          <pc:sldMk cId="0" sldId="270"/>
        </pc:sldMkLst>
        <pc:spChg chg="del">
          <ac:chgData name="탱즈 곰" userId="6ec530805903eab5" providerId="Windows Live" clId="Web-{8FFFE9F6-C022-F812-4723-B579D66DF923}" dt="2024-09-06T03:30:55.142" v="1"/>
          <ac:spMkLst>
            <pc:docMk/>
            <pc:sldMk cId="0" sldId="270"/>
            <ac:spMk id="12" creationId="{D7B6AE90-6598-44E2-3885-E40F8651142F}"/>
          </ac:spMkLst>
        </pc:spChg>
        <pc:spChg chg="mod">
          <ac:chgData name="탱즈 곰" userId="6ec530805903eab5" providerId="Windows Live" clId="Web-{8FFFE9F6-C022-F812-4723-B579D66DF923}" dt="2024-09-06T03:41:06.995" v="75" actId="20577"/>
          <ac:spMkLst>
            <pc:docMk/>
            <pc:sldMk cId="0" sldId="270"/>
            <ac:spMk id="27" creationId="{74336CA7-DD68-47ED-833D-9D1086CD5222}"/>
          </ac:spMkLst>
        </pc:spChg>
        <pc:picChg chg="mod">
          <ac:chgData name="탱즈 곰" userId="6ec530805903eab5" providerId="Windows Live" clId="Web-{8FFFE9F6-C022-F812-4723-B579D66DF923}" dt="2024-09-06T03:30:57.470" v="2" actId="1076"/>
          <ac:picMkLst>
            <pc:docMk/>
            <pc:sldMk cId="0" sldId="270"/>
            <ac:picMk id="13" creationId="{38488F7F-2E77-B3E7-40DF-79B0E8587C16}"/>
          </ac:picMkLst>
        </pc:picChg>
      </pc:sldChg>
      <pc:sldChg chg="modSp">
        <pc:chgData name="탱즈 곰" userId="6ec530805903eab5" providerId="Windows Live" clId="Web-{8FFFE9F6-C022-F812-4723-B579D66DF923}" dt="2024-09-06T03:38:01.693" v="61" actId="20577"/>
        <pc:sldMkLst>
          <pc:docMk/>
          <pc:sldMk cId="0" sldId="282"/>
        </pc:sldMkLst>
        <pc:spChg chg="mod">
          <ac:chgData name="탱즈 곰" userId="6ec530805903eab5" providerId="Windows Live" clId="Web-{8FFFE9F6-C022-F812-4723-B579D66DF923}" dt="2024-09-06T03:38:01.693" v="61" actId="20577"/>
          <ac:spMkLst>
            <pc:docMk/>
            <pc:sldMk cId="0" sldId="282"/>
            <ac:spMk id="7" creationId="{4C6423CA-E427-413A-9169-DD6B4B063271}"/>
          </ac:spMkLst>
        </pc:spChg>
      </pc:sldChg>
      <pc:sldChg chg="addSp delSp modSp">
        <pc:chgData name="탱즈 곰" userId="6ec530805903eab5" providerId="Windows Live" clId="Web-{8FFFE9F6-C022-F812-4723-B579D66DF923}" dt="2024-09-06T03:47:55.409" v="228" actId="20577"/>
        <pc:sldMkLst>
          <pc:docMk/>
          <pc:sldMk cId="2802243551" sldId="289"/>
        </pc:sldMkLst>
        <pc:spChg chg="add del mod">
          <ac:chgData name="탱즈 곰" userId="6ec530805903eab5" providerId="Windows Live" clId="Web-{8FFFE9F6-C022-F812-4723-B579D66DF923}" dt="2024-09-06T03:47:55.409" v="228" actId="20577"/>
          <ac:spMkLst>
            <pc:docMk/>
            <pc:sldMk cId="2802243551" sldId="289"/>
            <ac:spMk id="5" creationId="{B29ACAD6-4EC3-F8BD-B69B-B4CDBFA67875}"/>
          </ac:spMkLst>
        </pc:spChg>
        <pc:spChg chg="mod">
          <ac:chgData name="탱즈 곰" userId="6ec530805903eab5" providerId="Windows Live" clId="Web-{8FFFE9F6-C022-F812-4723-B579D66DF923}" dt="2024-09-06T03:41:12.042" v="79" actId="20577"/>
          <ac:spMkLst>
            <pc:docMk/>
            <pc:sldMk cId="2802243551" sldId="289"/>
            <ac:spMk id="16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41:09.526" v="77" actId="20577"/>
        <pc:sldMkLst>
          <pc:docMk/>
          <pc:sldMk cId="2688969275" sldId="290"/>
        </pc:sldMkLst>
        <pc:spChg chg="mod">
          <ac:chgData name="탱즈 곰" userId="6ec530805903eab5" providerId="Windows Live" clId="Web-{8FFFE9F6-C022-F812-4723-B579D66DF923}" dt="2024-09-06T03:41:09.526" v="77" actId="20577"/>
          <ac:spMkLst>
            <pc:docMk/>
            <pc:sldMk cId="2688969275" sldId="290"/>
            <ac:spMk id="21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54:18.647" v="254" actId="20577"/>
        <pc:sldMkLst>
          <pc:docMk/>
          <pc:sldMk cId="2006286470" sldId="291"/>
        </pc:sldMkLst>
        <pc:spChg chg="mod">
          <ac:chgData name="탱즈 곰" userId="6ec530805903eab5" providerId="Windows Live" clId="Web-{8FFFE9F6-C022-F812-4723-B579D66DF923}" dt="2024-09-06T03:54:18.647" v="254" actId="20577"/>
          <ac:spMkLst>
            <pc:docMk/>
            <pc:sldMk cId="2006286470" sldId="291"/>
            <ac:spMk id="6" creationId="{B5D41765-51A3-E17A-12CC-E394773DBD05}"/>
          </ac:spMkLst>
        </pc:spChg>
        <pc:spChg chg="mod">
          <ac:chgData name="탱즈 곰" userId="6ec530805903eab5" providerId="Windows Live" clId="Web-{8FFFE9F6-C022-F812-4723-B579D66DF923}" dt="2024-09-06T03:41:19.292" v="87" actId="20577"/>
          <ac:spMkLst>
            <pc:docMk/>
            <pc:sldMk cId="2006286470" sldId="291"/>
            <ac:spMk id="19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47:26.127" v="213"/>
        <pc:sldMkLst>
          <pc:docMk/>
          <pc:sldMk cId="2450137459" sldId="297"/>
        </pc:sldMkLst>
        <pc:spChg chg="mod">
          <ac:chgData name="탱즈 곰" userId="6ec530805903eab5" providerId="Windows Live" clId="Web-{8FFFE9F6-C022-F812-4723-B579D66DF923}" dt="2024-09-06T03:40:59.979" v="71" actId="20577"/>
          <ac:spMkLst>
            <pc:docMk/>
            <pc:sldMk cId="2450137459" sldId="297"/>
            <ac:spMk id="14" creationId="{74336CA7-DD68-47ED-833D-9D1086CD5222}"/>
          </ac:spMkLst>
        </pc:spChg>
        <pc:graphicFrameChg chg="mod modGraphic">
          <ac:chgData name="탱즈 곰" userId="6ec530805903eab5" providerId="Windows Live" clId="Web-{8FFFE9F6-C022-F812-4723-B579D66DF923}" dt="2024-09-06T03:47:26.127" v="213"/>
          <ac:graphicFrameMkLst>
            <pc:docMk/>
            <pc:sldMk cId="2450137459" sldId="297"/>
            <ac:graphicFrameMk id="21" creationId="{00000000-0000-0000-0000-000000000000}"/>
          </ac:graphicFrameMkLst>
        </pc:graphicFrameChg>
      </pc:sldChg>
      <pc:sldChg chg="modSp">
        <pc:chgData name="탱즈 곰" userId="6ec530805903eab5" providerId="Windows Live" clId="Web-{8FFFE9F6-C022-F812-4723-B579D66DF923}" dt="2024-09-06T03:40:56.698" v="68" actId="20577"/>
        <pc:sldMkLst>
          <pc:docMk/>
          <pc:sldMk cId="3908384350" sldId="298"/>
        </pc:sldMkLst>
        <pc:spChg chg="mod">
          <ac:chgData name="탱즈 곰" userId="6ec530805903eab5" providerId="Windows Live" clId="Web-{8FFFE9F6-C022-F812-4723-B579D66DF923}" dt="2024-09-06T03:40:56.698" v="68" actId="20577"/>
          <ac:spMkLst>
            <pc:docMk/>
            <pc:sldMk cId="3908384350" sldId="298"/>
            <ac:spMk id="36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55:53.367" v="271" actId="20577"/>
        <pc:sldMkLst>
          <pc:docMk/>
          <pc:sldMk cId="2577739052" sldId="299"/>
        </pc:sldMkLst>
        <pc:spChg chg="mod">
          <ac:chgData name="탱즈 곰" userId="6ec530805903eab5" providerId="Windows Live" clId="Web-{8FFFE9F6-C022-F812-4723-B579D66DF923}" dt="2024-09-06T03:55:53.367" v="271" actId="20577"/>
          <ac:spMkLst>
            <pc:docMk/>
            <pc:sldMk cId="2577739052" sldId="299"/>
            <ac:spMk id="4" creationId="{672ACD96-1C67-8F56-A6AB-3486797CDE6C}"/>
          </ac:spMkLst>
        </pc:spChg>
        <pc:spChg chg="mod">
          <ac:chgData name="탱즈 곰" userId="6ec530805903eab5" providerId="Windows Live" clId="Web-{8FFFE9F6-C022-F812-4723-B579D66DF923}" dt="2024-09-06T03:41:40.011" v="102" actId="20577"/>
          <ac:spMkLst>
            <pc:docMk/>
            <pc:sldMk cId="2577739052" sldId="299"/>
            <ac:spMk id="19" creationId="{74336CA7-DD68-47ED-833D-9D1086CD5222}"/>
          </ac:spMkLst>
        </pc:spChg>
      </pc:sldChg>
      <pc:sldChg chg="addSp modSp">
        <pc:chgData name="탱즈 곰" userId="6ec530805903eab5" providerId="Windows Live" clId="Web-{8FFFE9F6-C022-F812-4723-B579D66DF923}" dt="2024-09-06T03:54:14.819" v="253" actId="20577"/>
        <pc:sldMkLst>
          <pc:docMk/>
          <pc:sldMk cId="292039411" sldId="300"/>
        </pc:sldMkLst>
        <pc:spChg chg="mod">
          <ac:chgData name="탱즈 곰" userId="6ec530805903eab5" providerId="Windows Live" clId="Web-{8FFFE9F6-C022-F812-4723-B579D66DF923}" dt="2024-09-06T03:52:54.990" v="235" actId="20577"/>
          <ac:spMkLst>
            <pc:docMk/>
            <pc:sldMk cId="292039411" sldId="300"/>
            <ac:spMk id="4" creationId="{9AD41F8D-8E15-5988-3E46-0EE62147382F}"/>
          </ac:spMkLst>
        </pc:spChg>
        <pc:spChg chg="add mod">
          <ac:chgData name="탱즈 곰" userId="6ec530805903eab5" providerId="Windows Live" clId="Web-{8FFFE9F6-C022-F812-4723-B579D66DF923}" dt="2024-09-06T03:54:14.819" v="253" actId="20577"/>
          <ac:spMkLst>
            <pc:docMk/>
            <pc:sldMk cId="292039411" sldId="300"/>
            <ac:spMk id="7" creationId="{CEC547AB-32A3-B1AA-C3BB-5ED240EBFC56}"/>
          </ac:spMkLst>
        </pc:spChg>
        <pc:spChg chg="mod">
          <ac:chgData name="탱즈 곰" userId="6ec530805903eab5" providerId="Windows Live" clId="Web-{8FFFE9F6-C022-F812-4723-B579D66DF923}" dt="2024-09-06T03:53:09.100" v="238" actId="20577"/>
          <ac:spMkLst>
            <pc:docMk/>
            <pc:sldMk cId="292039411" sldId="300"/>
            <ac:spMk id="10" creationId="{EE3601F3-5DDB-43C5-0944-C26C5CA4F97E}"/>
          </ac:spMkLst>
        </pc:spChg>
        <pc:spChg chg="mod">
          <ac:chgData name="탱즈 곰" userId="6ec530805903eab5" providerId="Windows Live" clId="Web-{8FFFE9F6-C022-F812-4723-B579D66DF923}" dt="2024-09-06T03:53:31.256" v="239"/>
          <ac:spMkLst>
            <pc:docMk/>
            <pc:sldMk cId="292039411" sldId="300"/>
            <ac:spMk id="13" creationId="{00000000-0000-0000-0000-000000000000}"/>
          </ac:spMkLst>
        </pc:spChg>
        <pc:spChg chg="mod">
          <ac:chgData name="탱즈 곰" userId="6ec530805903eab5" providerId="Windows Live" clId="Web-{8FFFE9F6-C022-F812-4723-B579D66DF923}" dt="2024-09-06T03:41:27.307" v="92" actId="20577"/>
          <ac:spMkLst>
            <pc:docMk/>
            <pc:sldMk cId="292039411" sldId="300"/>
            <ac:spMk id="19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41:02.885" v="73" actId="20577"/>
        <pc:sldMkLst>
          <pc:docMk/>
          <pc:sldMk cId="1509030149" sldId="301"/>
        </pc:sldMkLst>
        <pc:spChg chg="mod">
          <ac:chgData name="탱즈 곰" userId="6ec530805903eab5" providerId="Windows Live" clId="Web-{8FFFE9F6-C022-F812-4723-B579D66DF923}" dt="2024-09-06T03:41:02.885" v="73" actId="20577"/>
          <ac:spMkLst>
            <pc:docMk/>
            <pc:sldMk cId="1509030149" sldId="301"/>
            <ac:spMk id="14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46:09.189" v="180" actId="20577"/>
        <pc:sldMkLst>
          <pc:docMk/>
          <pc:sldMk cId="3115132354" sldId="303"/>
        </pc:sldMkLst>
        <pc:spChg chg="mod">
          <ac:chgData name="탱즈 곰" userId="6ec530805903eab5" providerId="Windows Live" clId="Web-{8FFFE9F6-C022-F812-4723-B579D66DF923}" dt="2024-09-06T03:46:09.189" v="180" actId="20577"/>
          <ac:spMkLst>
            <pc:docMk/>
            <pc:sldMk cId="3115132354" sldId="303"/>
            <ac:spMk id="4" creationId="{8CDF53FB-1BDA-7F89-6B98-16EBA4E85561}"/>
          </ac:spMkLst>
        </pc:spChg>
        <pc:spChg chg="mod">
          <ac:chgData name="탱즈 곰" userId="6ec530805903eab5" providerId="Windows Live" clId="Web-{8FFFE9F6-C022-F812-4723-B579D66DF923}" dt="2024-09-06T03:41:15.526" v="82" actId="20577"/>
          <ac:spMkLst>
            <pc:docMk/>
            <pc:sldMk cId="3115132354" sldId="303"/>
            <ac:spMk id="16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46:10.642" v="181" actId="20577"/>
        <pc:sldMkLst>
          <pc:docMk/>
          <pc:sldMk cId="2183980761" sldId="304"/>
        </pc:sldMkLst>
        <pc:spChg chg="mod">
          <ac:chgData name="탱즈 곰" userId="6ec530805903eab5" providerId="Windows Live" clId="Web-{8FFFE9F6-C022-F812-4723-B579D66DF923}" dt="2024-09-06T03:46:10.642" v="181" actId="20577"/>
          <ac:spMkLst>
            <pc:docMk/>
            <pc:sldMk cId="2183980761" sldId="304"/>
            <ac:spMk id="7" creationId="{A74F20ED-7613-54A0-9B68-BF8D8BA90739}"/>
          </ac:spMkLst>
        </pc:spChg>
        <pc:spChg chg="mod">
          <ac:chgData name="탱즈 곰" userId="6ec530805903eab5" providerId="Windows Live" clId="Web-{8FFFE9F6-C022-F812-4723-B579D66DF923}" dt="2024-09-06T03:41:17.448" v="85" actId="20577"/>
          <ac:spMkLst>
            <pc:docMk/>
            <pc:sldMk cId="2183980761" sldId="304"/>
            <ac:spMk id="16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56:59.915" v="297" actId="20577"/>
        <pc:sldMkLst>
          <pc:docMk/>
          <pc:sldMk cId="1390991233" sldId="305"/>
        </pc:sldMkLst>
        <pc:spChg chg="mod">
          <ac:chgData name="탱즈 곰" userId="6ec530805903eab5" providerId="Windows Live" clId="Web-{8FFFE9F6-C022-F812-4723-B579D66DF923}" dt="2024-09-06T03:56:59.915" v="297" actId="20577"/>
          <ac:spMkLst>
            <pc:docMk/>
            <pc:sldMk cId="1390991233" sldId="305"/>
            <ac:spMk id="9" creationId="{B2B00DB1-C9AA-A311-5929-3D2E92F6C782}"/>
          </ac:spMkLst>
        </pc:spChg>
        <pc:spChg chg="mod">
          <ac:chgData name="탱즈 곰" userId="6ec530805903eab5" providerId="Windows Live" clId="Web-{8FFFE9F6-C022-F812-4723-B579D66DF923}" dt="2024-09-06T03:41:22.526" v="90" actId="20577"/>
          <ac:spMkLst>
            <pc:docMk/>
            <pc:sldMk cId="1390991233" sldId="305"/>
            <ac:spMk id="16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54:07.710" v="252" actId="20577"/>
        <pc:sldMkLst>
          <pc:docMk/>
          <pc:sldMk cId="4112528941" sldId="306"/>
        </pc:sldMkLst>
        <pc:spChg chg="mod">
          <ac:chgData name="탱즈 곰" userId="6ec530805903eab5" providerId="Windows Live" clId="Web-{8FFFE9F6-C022-F812-4723-B579D66DF923}" dt="2024-09-06T03:54:07.710" v="252" actId="20577"/>
          <ac:spMkLst>
            <pc:docMk/>
            <pc:sldMk cId="4112528941" sldId="306"/>
            <ac:spMk id="9" creationId="{F0D8F694-7E32-B31B-0D1E-79F1CCC43EC9}"/>
          </ac:spMkLst>
        </pc:spChg>
        <pc:spChg chg="mod">
          <ac:chgData name="탱즈 곰" userId="6ec530805903eab5" providerId="Windows Live" clId="Web-{8FFFE9F6-C022-F812-4723-B579D66DF923}" dt="2024-09-06T03:41:30.057" v="94" actId="20577"/>
          <ac:spMkLst>
            <pc:docMk/>
            <pc:sldMk cId="4112528941" sldId="306"/>
            <ac:spMk id="19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54:33.585" v="256" actId="1076"/>
        <pc:sldMkLst>
          <pc:docMk/>
          <pc:sldMk cId="896582102" sldId="307"/>
        </pc:sldMkLst>
        <pc:spChg chg="mod">
          <ac:chgData name="탱즈 곰" userId="6ec530805903eab5" providerId="Windows Live" clId="Web-{8FFFE9F6-C022-F812-4723-B579D66DF923}" dt="2024-09-06T03:34:47.785" v="24" actId="1076"/>
          <ac:spMkLst>
            <pc:docMk/>
            <pc:sldMk cId="896582102" sldId="307"/>
            <ac:spMk id="3" creationId="{2B710D1A-2D1E-1172-A170-8CBCF890F48C}"/>
          </ac:spMkLst>
        </pc:spChg>
        <pc:spChg chg="mod">
          <ac:chgData name="탱즈 곰" userId="6ec530805903eab5" providerId="Windows Live" clId="Web-{8FFFE9F6-C022-F812-4723-B579D66DF923}" dt="2024-09-06T03:54:33.585" v="256" actId="1076"/>
          <ac:spMkLst>
            <pc:docMk/>
            <pc:sldMk cId="896582102" sldId="307"/>
            <ac:spMk id="9" creationId="{F0D8F694-7E32-B31B-0D1E-79F1CCC43EC9}"/>
          </ac:spMkLst>
        </pc:spChg>
        <pc:spChg chg="mod">
          <ac:chgData name="탱즈 곰" userId="6ec530805903eab5" providerId="Windows Live" clId="Web-{8FFFE9F6-C022-F812-4723-B579D66DF923}" dt="2024-09-06T03:34:50.863" v="26" actId="1076"/>
          <ac:spMkLst>
            <pc:docMk/>
            <pc:sldMk cId="896582102" sldId="307"/>
            <ac:spMk id="10" creationId="{62CB6A0B-1682-9F42-8A5B-295DA36B04DA}"/>
          </ac:spMkLst>
        </pc:spChg>
        <pc:spChg chg="mod">
          <ac:chgData name="탱즈 곰" userId="6ec530805903eab5" providerId="Windows Live" clId="Web-{8FFFE9F6-C022-F812-4723-B579D66DF923}" dt="2024-09-06T03:34:49.253" v="25" actId="1076"/>
          <ac:spMkLst>
            <pc:docMk/>
            <pc:sldMk cId="896582102" sldId="307"/>
            <ac:spMk id="13" creationId="{00000000-0000-0000-0000-000000000000}"/>
          </ac:spMkLst>
        </pc:spChg>
        <pc:spChg chg="mod">
          <ac:chgData name="탱즈 곰" userId="6ec530805903eab5" providerId="Windows Live" clId="Web-{8FFFE9F6-C022-F812-4723-B579D66DF923}" dt="2024-09-06T03:34:53.707" v="27" actId="1076"/>
          <ac:spMkLst>
            <pc:docMk/>
            <pc:sldMk cId="896582102" sldId="307"/>
            <ac:spMk id="15" creationId="{8AB4F30D-C837-BCA8-0FFD-E13868838161}"/>
          </ac:spMkLst>
        </pc:spChg>
        <pc:spChg chg="mod">
          <ac:chgData name="탱즈 곰" userId="6ec530805903eab5" providerId="Windows Live" clId="Web-{8FFFE9F6-C022-F812-4723-B579D66DF923}" dt="2024-09-06T03:41:32.698" v="96" actId="20577"/>
          <ac:spMkLst>
            <pc:docMk/>
            <pc:sldMk cId="896582102" sldId="307"/>
            <ac:spMk id="19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41:37.511" v="100" actId="20577"/>
        <pc:sldMkLst>
          <pc:docMk/>
          <pc:sldMk cId="3999567828" sldId="308"/>
        </pc:sldMkLst>
        <pc:spChg chg="mod">
          <ac:chgData name="탱즈 곰" userId="6ec530805903eab5" providerId="Windows Live" clId="Web-{8FFFE9F6-C022-F812-4723-B579D66DF923}" dt="2024-09-06T03:36:21.036" v="54"/>
          <ac:spMkLst>
            <pc:docMk/>
            <pc:sldMk cId="3999567828" sldId="308"/>
            <ac:spMk id="5" creationId="{4349E79C-691E-A3D3-FD69-68E0A3C74BB1}"/>
          </ac:spMkLst>
        </pc:spChg>
        <pc:spChg chg="mod">
          <ac:chgData name="탱즈 곰" userId="6ec530805903eab5" providerId="Windows Live" clId="Web-{8FFFE9F6-C022-F812-4723-B579D66DF923}" dt="2024-09-06T03:35:55.801" v="49" actId="20577"/>
          <ac:spMkLst>
            <pc:docMk/>
            <pc:sldMk cId="3999567828" sldId="308"/>
            <ac:spMk id="7" creationId="{90389686-53F0-0870-24E5-7F8A924F3548}"/>
          </ac:spMkLst>
        </pc:spChg>
        <pc:spChg chg="mod">
          <ac:chgData name="탱즈 곰" userId="6ec530805903eab5" providerId="Windows Live" clId="Web-{8FFFE9F6-C022-F812-4723-B579D66DF923}" dt="2024-09-06T03:37:10.896" v="59"/>
          <ac:spMkLst>
            <pc:docMk/>
            <pc:sldMk cId="3999567828" sldId="308"/>
            <ac:spMk id="9" creationId="{F0D8F694-7E32-B31B-0D1E-79F1CCC43EC9}"/>
          </ac:spMkLst>
        </pc:spChg>
        <pc:spChg chg="mod">
          <ac:chgData name="탱즈 곰" userId="6ec530805903eab5" providerId="Windows Live" clId="Web-{8FFFE9F6-C022-F812-4723-B579D66DF923}" dt="2024-09-06T03:36:34.036" v="58" actId="1076"/>
          <ac:spMkLst>
            <pc:docMk/>
            <pc:sldMk cId="3999567828" sldId="308"/>
            <ac:spMk id="18" creationId="{C8BC9C81-2EF5-4515-7DDD-9903EF87003B}"/>
          </ac:spMkLst>
        </pc:spChg>
        <pc:spChg chg="mod">
          <ac:chgData name="탱즈 곰" userId="6ec530805903eab5" providerId="Windows Live" clId="Web-{8FFFE9F6-C022-F812-4723-B579D66DF923}" dt="2024-09-06T03:41:37.511" v="100" actId="20577"/>
          <ac:spMkLst>
            <pc:docMk/>
            <pc:sldMk cId="3999567828" sldId="308"/>
            <ac:spMk id="19" creationId="{74336CA7-DD68-47ED-833D-9D1086CD5222}"/>
          </ac:spMkLst>
        </pc:spChg>
      </pc:sldChg>
      <pc:sldChg chg="modSp">
        <pc:chgData name="탱즈 곰" userId="6ec530805903eab5" providerId="Windows Live" clId="Web-{8FFFE9F6-C022-F812-4723-B579D66DF923}" dt="2024-09-06T03:54:30.085" v="255" actId="1076"/>
        <pc:sldMkLst>
          <pc:docMk/>
          <pc:sldMk cId="2826105726" sldId="309"/>
        </pc:sldMkLst>
        <pc:spChg chg="mod">
          <ac:chgData name="탱즈 곰" userId="6ec530805903eab5" providerId="Windows Live" clId="Web-{8FFFE9F6-C022-F812-4723-B579D66DF923}" dt="2024-09-06T03:54:30.085" v="255" actId="1076"/>
          <ac:spMkLst>
            <pc:docMk/>
            <pc:sldMk cId="2826105726" sldId="309"/>
            <ac:spMk id="9" creationId="{F0D8F694-7E32-B31B-0D1E-79F1CCC43EC9}"/>
          </ac:spMkLst>
        </pc:spChg>
        <pc:spChg chg="mod">
          <ac:chgData name="탱즈 곰" userId="6ec530805903eab5" providerId="Windows Live" clId="Web-{8FFFE9F6-C022-F812-4723-B579D66DF923}" dt="2024-09-06T03:41:35.198" v="98" actId="20577"/>
          <ac:spMkLst>
            <pc:docMk/>
            <pc:sldMk cId="2826105726" sldId="309"/>
            <ac:spMk id="19" creationId="{74336CA7-DD68-47ED-833D-9D1086CD5222}"/>
          </ac:spMkLst>
        </pc:spChg>
      </pc:sldChg>
    </pc:docChg>
  </pc:docChgLst>
  <pc:docChgLst>
    <pc:chgData name="탱즈 곰" userId="6ec530805903eab5" providerId="Windows Live" clId="Web-{85C9DA04-45CE-C615-A6FB-5C7C716B1BF9}"/>
    <pc:docChg chg="modSld">
      <pc:chgData name="탱즈 곰" userId="6ec530805903eab5" providerId="Windows Live" clId="Web-{85C9DA04-45CE-C615-A6FB-5C7C716B1BF9}" dt="2024-09-04T00:44:08.051" v="13"/>
      <pc:docMkLst>
        <pc:docMk/>
      </pc:docMkLst>
      <pc:sldChg chg="modSp">
        <pc:chgData name="탱즈 곰" userId="6ec530805903eab5" providerId="Windows Live" clId="Web-{85C9DA04-45CE-C615-A6FB-5C7C716B1BF9}" dt="2024-09-04T00:44:08.051" v="13"/>
        <pc:sldMkLst>
          <pc:docMk/>
          <pc:sldMk cId="3908384350" sldId="298"/>
        </pc:sldMkLst>
        <pc:graphicFrameChg chg="mod modGraphic">
          <ac:chgData name="탱즈 곰" userId="6ec530805903eab5" providerId="Windows Live" clId="Web-{85C9DA04-45CE-C615-A6FB-5C7C716B1BF9}" dt="2024-09-04T00:44:08.051" v="13"/>
          <ac:graphicFrameMkLst>
            <pc:docMk/>
            <pc:sldMk cId="3908384350" sldId="298"/>
            <ac:graphicFrameMk id="23" creationId="{00000000-0000-0000-0000-000000000000}"/>
          </ac:graphicFrameMkLst>
        </pc:graphicFrameChg>
      </pc:sldChg>
    </pc:docChg>
  </pc:docChgLst>
  <pc:docChgLst>
    <pc:chgData name="탱즈 곰" userId="6ec530805903eab5" providerId="Windows Live" clId="Web-{B3593526-9CCF-4840-944E-5E7C684ED39B}"/>
    <pc:docChg chg="modSld">
      <pc:chgData name="탱즈 곰" userId="6ec530805903eab5" providerId="Windows Live" clId="Web-{B3593526-9CCF-4840-944E-5E7C684ED39B}" dt="2024-09-04T03:56:28.718" v="16" actId="20577"/>
      <pc:docMkLst>
        <pc:docMk/>
      </pc:docMkLst>
      <pc:sldChg chg="modSp">
        <pc:chgData name="탱즈 곰" userId="6ec530805903eab5" providerId="Windows Live" clId="Web-{B3593526-9CCF-4840-944E-5E7C684ED39B}" dt="2024-09-04T03:56:28.718" v="16" actId="20577"/>
        <pc:sldMkLst>
          <pc:docMk/>
          <pc:sldMk cId="292039411" sldId="300"/>
        </pc:sldMkLst>
        <pc:spChg chg="mod">
          <ac:chgData name="탱즈 곰" userId="6ec530805903eab5" providerId="Windows Live" clId="Web-{B3593526-9CCF-4840-944E-5E7C684ED39B}" dt="2024-09-04T03:55:21.904" v="1" actId="14100"/>
          <ac:spMkLst>
            <pc:docMk/>
            <pc:sldMk cId="292039411" sldId="300"/>
            <ac:spMk id="4" creationId="{9AD41F8D-8E15-5988-3E46-0EE62147382F}"/>
          </ac:spMkLst>
        </pc:spChg>
        <pc:spChg chg="mod">
          <ac:chgData name="탱즈 곰" userId="6ec530805903eab5" providerId="Windows Live" clId="Web-{B3593526-9CCF-4840-944E-5E7C684ED39B}" dt="2024-09-04T03:56:28.718" v="16" actId="20577"/>
          <ac:spMkLst>
            <pc:docMk/>
            <pc:sldMk cId="292039411" sldId="300"/>
            <ac:spMk id="10" creationId="{EE3601F3-5DDB-43C5-0944-C26C5CA4F97E}"/>
          </ac:spMkLst>
        </pc:spChg>
      </pc:sldChg>
    </pc:docChg>
  </pc:docChgLst>
  <pc:docChgLst>
    <pc:chgData name="탱즈 곰" userId="6ec530805903eab5" providerId="Windows Live" clId="Web-{323E19DC-4BC6-1592-2603-86CD959984E3}"/>
    <pc:docChg chg="modSld">
      <pc:chgData name="탱즈 곰" userId="6ec530805903eab5" providerId="Windows Live" clId="Web-{323E19DC-4BC6-1592-2603-86CD959984E3}" dt="2024-08-29T08:13:29.266" v="135"/>
      <pc:docMkLst>
        <pc:docMk/>
      </pc:docMkLst>
      <pc:sldChg chg="addSp modSp addAnim delAnim modAnim">
        <pc:chgData name="탱즈 곰" userId="6ec530805903eab5" providerId="Windows Live" clId="Web-{323E19DC-4BC6-1592-2603-86CD959984E3}" dt="2024-08-29T08:13:29.266" v="135"/>
        <pc:sldMkLst>
          <pc:docMk/>
          <pc:sldMk cId="2802243551" sldId="289"/>
        </pc:sldMkLst>
        <pc:spChg chg="add mod">
          <ac:chgData name="탱즈 곰" userId="6ec530805903eab5" providerId="Windows Live" clId="Web-{323E19DC-4BC6-1592-2603-86CD959984E3}" dt="2024-08-29T08:13:07.828" v="127" actId="20577"/>
          <ac:spMkLst>
            <pc:docMk/>
            <pc:sldMk cId="2802243551" sldId="289"/>
            <ac:spMk id="3" creationId="{7FE527B1-0F81-D76D-FE39-764DA91F0C20}"/>
          </ac:spMkLst>
        </pc:spChg>
        <pc:spChg chg="add mod">
          <ac:chgData name="탱즈 곰" userId="6ec530805903eab5" providerId="Windows Live" clId="Web-{323E19DC-4BC6-1592-2603-86CD959984E3}" dt="2024-08-29T08:11:58.452" v="61" actId="20577"/>
          <ac:spMkLst>
            <pc:docMk/>
            <pc:sldMk cId="2802243551" sldId="289"/>
            <ac:spMk id="5" creationId="{101B6987-7E3C-2D39-3320-3E40A5712610}"/>
          </ac:spMkLst>
        </pc:spChg>
        <pc:spChg chg="add mod">
          <ac:chgData name="탱즈 곰" userId="6ec530805903eab5" providerId="Windows Live" clId="Web-{323E19DC-4BC6-1592-2603-86CD959984E3}" dt="2024-08-29T08:12:07.233" v="67" actId="14100"/>
          <ac:spMkLst>
            <pc:docMk/>
            <pc:sldMk cId="2802243551" sldId="289"/>
            <ac:spMk id="6" creationId="{2ED8CBD0-51E9-E491-C671-A18832BA6001}"/>
          </ac:spMkLst>
        </pc:spChg>
        <pc:spChg chg="mod">
          <ac:chgData name="탱즈 곰" userId="6ec530805903eab5" providerId="Windows Live" clId="Web-{323E19DC-4BC6-1592-2603-86CD959984E3}" dt="2024-08-29T08:11:40.483" v="54" actId="1076"/>
          <ac:spMkLst>
            <pc:docMk/>
            <pc:sldMk cId="2802243551" sldId="289"/>
            <ac:spMk id="8" creationId="{A531F0B3-A15C-A1EF-3013-4040C2630B6A}"/>
          </ac:spMkLst>
        </pc:spChg>
        <pc:spChg chg="mod">
          <ac:chgData name="탱즈 곰" userId="6ec530805903eab5" providerId="Windows Live" clId="Web-{323E19DC-4BC6-1592-2603-86CD959984E3}" dt="2024-08-29T08:11:09.310" v="48" actId="1076"/>
          <ac:spMkLst>
            <pc:docMk/>
            <pc:sldMk cId="2802243551" sldId="289"/>
            <ac:spMk id="13" creationId="{F77DB2EF-9AFD-B3BB-605E-9E8DC57471D3}"/>
          </ac:spMkLst>
        </pc:spChg>
        <pc:spChg chg="mod">
          <ac:chgData name="탱즈 곰" userId="6ec530805903eab5" providerId="Windows Live" clId="Web-{323E19DC-4BC6-1592-2603-86CD959984E3}" dt="2024-08-29T08:11:20.139" v="50" actId="1076"/>
          <ac:spMkLst>
            <pc:docMk/>
            <pc:sldMk cId="2802243551" sldId="289"/>
            <ac:spMk id="14" creationId="{A94240B6-51F4-0CD3-12DF-E0EAB7D204B8}"/>
          </ac:spMkLst>
        </pc:spChg>
        <pc:spChg chg="mod">
          <ac:chgData name="탱즈 곰" userId="6ec530805903eab5" providerId="Windows Live" clId="Web-{323E19DC-4BC6-1592-2603-86CD959984E3}" dt="2024-08-29T08:11:16.404" v="49" actId="1076"/>
          <ac:spMkLst>
            <pc:docMk/>
            <pc:sldMk cId="2802243551" sldId="289"/>
            <ac:spMk id="22" creationId="{67FECA7C-8427-4617-3863-C7AE066CDEA8}"/>
          </ac:spMkLst>
        </pc:spChg>
        <pc:spChg chg="mod">
          <ac:chgData name="탱즈 곰" userId="6ec530805903eab5" providerId="Windows Live" clId="Web-{323E19DC-4BC6-1592-2603-86CD959984E3}" dt="2024-08-29T08:11:31.701" v="52" actId="1076"/>
          <ac:spMkLst>
            <pc:docMk/>
            <pc:sldMk cId="2802243551" sldId="289"/>
            <ac:spMk id="23" creationId="{BA2AF742-FA4A-0030-9A04-446971D5F922}"/>
          </ac:spMkLst>
        </pc:spChg>
        <pc:spChg chg="mod">
          <ac:chgData name="탱즈 곰" userId="6ec530805903eab5" providerId="Windows Live" clId="Web-{323E19DC-4BC6-1592-2603-86CD959984E3}" dt="2024-08-29T08:11:34.983" v="53" actId="1076"/>
          <ac:spMkLst>
            <pc:docMk/>
            <pc:sldMk cId="2802243551" sldId="289"/>
            <ac:spMk id="24" creationId="{4E9B4C74-F3AE-2A5B-9135-C69795DCC0A1}"/>
          </ac:spMkLst>
        </pc:spChg>
        <pc:spChg chg="mod">
          <ac:chgData name="탱즈 곰" userId="6ec530805903eab5" providerId="Windows Live" clId="Web-{323E19DC-4BC6-1592-2603-86CD959984E3}" dt="2024-08-29T08:11:23.857" v="51" actId="1076"/>
          <ac:spMkLst>
            <pc:docMk/>
            <pc:sldMk cId="2802243551" sldId="289"/>
            <ac:spMk id="25" creationId="{57E02CF6-EAEC-9A83-F227-51C46BE10152}"/>
          </ac:spMkLst>
        </pc:spChg>
        <pc:picChg chg="mod">
          <ac:chgData name="탱즈 곰" userId="6ec530805903eab5" providerId="Windows Live" clId="Web-{323E19DC-4BC6-1592-2603-86CD959984E3}" dt="2024-08-29T08:10:58.607" v="46" actId="14100"/>
          <ac:picMkLst>
            <pc:docMk/>
            <pc:sldMk cId="2802243551" sldId="289"/>
            <ac:picMk id="2" creationId="{291021B1-145A-8977-A23C-8170F40D85FF}"/>
          </ac:picMkLst>
        </pc:picChg>
        <pc:picChg chg="mod">
          <ac:chgData name="탱즈 곰" userId="6ec530805903eab5" providerId="Windows Live" clId="Web-{323E19DC-4BC6-1592-2603-86CD959984E3}" dt="2024-08-29T08:11:01.060" v="47" actId="14100"/>
          <ac:picMkLst>
            <pc:docMk/>
            <pc:sldMk cId="2802243551" sldId="289"/>
            <ac:picMk id="4" creationId="{5BC29690-28FE-8432-F211-5775D7506579}"/>
          </ac:picMkLst>
        </pc:picChg>
      </pc:sldChg>
      <pc:sldChg chg="addSp modSp addAnim modAnim">
        <pc:chgData name="탱즈 곰" userId="6ec530805903eab5" providerId="Windows Live" clId="Web-{323E19DC-4BC6-1592-2603-86CD959984E3}" dt="2024-08-29T08:09:57.262" v="29"/>
        <pc:sldMkLst>
          <pc:docMk/>
          <pc:sldMk cId="2688969275" sldId="290"/>
        </pc:sldMkLst>
        <pc:spChg chg="add mod">
          <ac:chgData name="탱즈 곰" userId="6ec530805903eab5" providerId="Windows Live" clId="Web-{323E19DC-4BC6-1592-2603-86CD959984E3}" dt="2024-08-29T08:09:23.777" v="15" actId="20577"/>
          <ac:spMkLst>
            <pc:docMk/>
            <pc:sldMk cId="2688969275" sldId="290"/>
            <ac:spMk id="2" creationId="{32F2FD10-998E-D5DF-0ACA-A2388AD83F04}"/>
          </ac:spMkLst>
        </pc:spChg>
        <pc:spChg chg="add mod">
          <ac:chgData name="탱즈 곰" userId="6ec530805903eab5" providerId="Windows Live" clId="Web-{323E19DC-4BC6-1592-2603-86CD959984E3}" dt="2024-08-29T08:09:40.981" v="24" actId="14100"/>
          <ac:spMkLst>
            <pc:docMk/>
            <pc:sldMk cId="2688969275" sldId="290"/>
            <ac:spMk id="3" creationId="{EB9FA4CB-7B5C-4C8B-E2CC-6B5D3570E183}"/>
          </ac:spMkLst>
        </pc:spChg>
        <pc:spChg chg="add mod">
          <ac:chgData name="탱즈 곰" userId="6ec530805903eab5" providerId="Windows Live" clId="Web-{323E19DC-4BC6-1592-2603-86CD959984E3}" dt="2024-08-29T08:09:47.762" v="26"/>
          <ac:spMkLst>
            <pc:docMk/>
            <pc:sldMk cId="2688969275" sldId="290"/>
            <ac:spMk id="4" creationId="{4C8936F9-BC41-BDA0-6AC7-378912EEC2DF}"/>
          </ac:spMkLst>
        </pc:spChg>
        <pc:spChg chg="mod">
          <ac:chgData name="탱즈 곰" userId="6ec530805903eab5" providerId="Windows Live" clId="Web-{323E19DC-4BC6-1592-2603-86CD959984E3}" dt="2024-08-29T08:09:37.668" v="23" actId="1076"/>
          <ac:spMkLst>
            <pc:docMk/>
            <pc:sldMk cId="2688969275" sldId="290"/>
            <ac:spMk id="18" creationId="{00000000-0000-0000-0000-000000000000}"/>
          </ac:spMkLst>
        </pc:spChg>
        <pc:spChg chg="mod">
          <ac:chgData name="탱즈 곰" userId="6ec530805903eab5" providerId="Windows Live" clId="Web-{323E19DC-4BC6-1592-2603-86CD959984E3}" dt="2024-08-29T08:09:02.386" v="7" actId="20577"/>
          <ac:spMkLst>
            <pc:docMk/>
            <pc:sldMk cId="2688969275" sldId="290"/>
            <ac:spMk id="26" creationId="{6816EA42-F9C1-1A4E-D844-F5E1422C06CE}"/>
          </ac:spMkLst>
        </pc:spChg>
      </pc:sldChg>
    </pc:docChg>
  </pc:docChgLst>
  <pc:docChgLst>
    <pc:chgData name="경준 박" userId="79e0d15398ff4bf8" providerId="Windows Live" clId="Web-{173787EE-279E-40D8-B963-903EC32AAFBC}"/>
    <pc:docChg chg="modSld">
      <pc:chgData name="경준 박" userId="79e0d15398ff4bf8" providerId="Windows Live" clId="Web-{173787EE-279E-40D8-B963-903EC32AAFBC}" dt="2024-09-09T01:16:45.392" v="64" actId="20577"/>
      <pc:docMkLst>
        <pc:docMk/>
      </pc:docMkLst>
      <pc:sldChg chg="modSp">
        <pc:chgData name="경준 박" userId="79e0d15398ff4bf8" providerId="Windows Live" clId="Web-{173787EE-279E-40D8-B963-903EC32AAFBC}" dt="2024-09-09T00:52:58.166" v="26" actId="20577"/>
        <pc:sldMkLst>
          <pc:docMk/>
          <pc:sldMk cId="0" sldId="270"/>
        </pc:sldMkLst>
        <pc:spChg chg="mod">
          <ac:chgData name="경준 박" userId="79e0d15398ff4bf8" providerId="Windows Live" clId="Web-{173787EE-279E-40D8-B963-903EC32AAFBC}" dt="2024-09-09T00:52:58.166" v="26" actId="20577"/>
          <ac:spMkLst>
            <pc:docMk/>
            <pc:sldMk cId="0" sldId="270"/>
            <ac:spMk id="7" creationId="{C64AE328-0456-4648-B6C4-9E37D323AE44}"/>
          </ac:spMkLst>
        </pc:spChg>
      </pc:sldChg>
      <pc:sldChg chg="modSp">
        <pc:chgData name="경준 박" userId="79e0d15398ff4bf8" providerId="Windows Live" clId="Web-{173787EE-279E-40D8-B963-903EC32AAFBC}" dt="2024-09-09T01:16:45.392" v="64" actId="20577"/>
        <pc:sldMkLst>
          <pc:docMk/>
          <pc:sldMk cId="0" sldId="282"/>
        </pc:sldMkLst>
        <pc:spChg chg="mod">
          <ac:chgData name="경준 박" userId="79e0d15398ff4bf8" providerId="Windows Live" clId="Web-{173787EE-279E-40D8-B963-903EC32AAFBC}" dt="2024-09-09T01:16:45.392" v="64" actId="20577"/>
          <ac:spMkLst>
            <pc:docMk/>
            <pc:sldMk cId="0" sldId="282"/>
            <ac:spMk id="7" creationId="{4C6423CA-E427-413A-9169-DD6B4B063271}"/>
          </ac:spMkLst>
        </pc:spChg>
      </pc:sldChg>
      <pc:sldChg chg="modSp">
        <pc:chgData name="경준 박" userId="79e0d15398ff4bf8" providerId="Windows Live" clId="Web-{173787EE-279E-40D8-B963-903EC32AAFBC}" dt="2024-09-09T01:09:00.877" v="31" actId="20577"/>
        <pc:sldMkLst>
          <pc:docMk/>
          <pc:sldMk cId="4112528941" sldId="306"/>
        </pc:sldMkLst>
        <pc:spChg chg="mod">
          <ac:chgData name="경준 박" userId="79e0d15398ff4bf8" providerId="Windows Live" clId="Web-{173787EE-279E-40D8-B963-903EC32AAFBC}" dt="2024-09-09T01:09:00.877" v="31" actId="20577"/>
          <ac:spMkLst>
            <pc:docMk/>
            <pc:sldMk cId="4112528941" sldId="306"/>
            <ac:spMk id="9" creationId="{F0D8F694-7E32-B31B-0D1E-79F1CCC43EC9}"/>
          </ac:spMkLst>
        </pc:spChg>
      </pc:sldChg>
      <pc:sldChg chg="addSp modSp addAnim modAnim">
        <pc:chgData name="경준 박" userId="79e0d15398ff4bf8" providerId="Windows Live" clId="Web-{173787EE-279E-40D8-B963-903EC32AAFBC}" dt="2024-09-09T00:41:57.494" v="21" actId="1076"/>
        <pc:sldMkLst>
          <pc:docMk/>
          <pc:sldMk cId="3999567828" sldId="308"/>
        </pc:sldMkLst>
        <pc:spChg chg="add mod">
          <ac:chgData name="경준 박" userId="79e0d15398ff4bf8" providerId="Windows Live" clId="Web-{173787EE-279E-40D8-B963-903EC32AAFBC}" dt="2024-09-09T00:41:57.494" v="21" actId="1076"/>
          <ac:spMkLst>
            <pc:docMk/>
            <pc:sldMk cId="3999567828" sldId="308"/>
            <ac:spMk id="3" creationId="{0A79C1EC-E6CC-8C09-8C01-3F30B0565442}"/>
          </ac:spMkLst>
        </pc:spChg>
        <pc:picChg chg="mod">
          <ac:chgData name="경준 박" userId="79e0d15398ff4bf8" providerId="Windows Live" clId="Web-{173787EE-279E-40D8-B963-903EC32AAFBC}" dt="2024-09-09T00:39:07.318" v="4" actId="1076"/>
          <ac:picMkLst>
            <pc:docMk/>
            <pc:sldMk cId="3999567828" sldId="308"/>
            <ac:picMk id="2" creationId="{13354BC8-3910-AA89-4FAD-47913813E3EA}"/>
          </ac:picMkLst>
        </pc:picChg>
        <pc:picChg chg="ord">
          <ac:chgData name="경준 박" userId="79e0d15398ff4bf8" providerId="Windows Live" clId="Web-{173787EE-279E-40D8-B963-903EC32AAFBC}" dt="2024-09-09T00:40:37.788" v="14"/>
          <ac:picMkLst>
            <pc:docMk/>
            <pc:sldMk cId="3999567828" sldId="308"/>
            <ac:picMk id="17" creationId="{18CD2F4B-4144-2287-1B5E-9AA8FC985F40}"/>
          </ac:picMkLst>
        </pc:picChg>
      </pc:sldChg>
    </pc:docChg>
  </pc:docChgLst>
  <pc:docChgLst>
    <pc:chgData name="경준 박" userId="79e0d15398ff4bf8" providerId="Windows Live" clId="Web-{39BE9249-D29C-8D79-8F6F-3165EAAF5B55}"/>
    <pc:docChg chg="addSld delSld modSld">
      <pc:chgData name="경준 박" userId="79e0d15398ff4bf8" providerId="Windows Live" clId="Web-{39BE9249-D29C-8D79-8F6F-3165EAAF5B55}" dt="2024-09-09T04:51:27.472" v="1197" actId="1076"/>
      <pc:docMkLst>
        <pc:docMk/>
      </pc:docMkLst>
      <pc:sldChg chg="modSp">
        <pc:chgData name="경준 박" userId="79e0d15398ff4bf8" providerId="Windows Live" clId="Web-{39BE9249-D29C-8D79-8F6F-3165EAAF5B55}" dt="2024-09-09T04:34:23.438" v="1017" actId="20577"/>
        <pc:sldMkLst>
          <pc:docMk/>
          <pc:sldMk cId="0" sldId="256"/>
        </pc:sldMkLst>
        <pc:spChg chg="mod">
          <ac:chgData name="경준 박" userId="79e0d15398ff4bf8" providerId="Windows Live" clId="Web-{39BE9249-D29C-8D79-8F6F-3165EAAF5B55}" dt="2024-09-09T04:34:23.438" v="1017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경준 박" userId="79e0d15398ff4bf8" providerId="Windows Live" clId="Web-{39BE9249-D29C-8D79-8F6F-3165EAAF5B55}" dt="2024-09-09T04:34:02.157" v="1015" actId="1076"/>
          <ac:spMkLst>
            <pc:docMk/>
            <pc:sldMk cId="0" sldId="256"/>
            <ac:spMk id="10" creationId="{00000000-0000-0000-0000-000000000000}"/>
          </ac:spMkLst>
        </pc:spChg>
        <pc:spChg chg="mod">
          <ac:chgData name="경준 박" userId="79e0d15398ff4bf8" providerId="Windows Live" clId="Web-{39BE9249-D29C-8D79-8F6F-3165EAAF5B55}" dt="2024-09-09T04:33:57.860" v="1013" actId="1076"/>
          <ac:spMkLst>
            <pc:docMk/>
            <pc:sldMk cId="0" sldId="256"/>
            <ac:spMk id="11" creationId="{94A0F72E-1949-4219-AC42-014A834BDE88}"/>
          </ac:spMkLst>
        </pc:spChg>
        <pc:spChg chg="mod">
          <ac:chgData name="경준 박" userId="79e0d15398ff4bf8" providerId="Windows Live" clId="Web-{39BE9249-D29C-8D79-8F6F-3165EAAF5B55}" dt="2024-09-09T04:34:02.157" v="1014" actId="1076"/>
          <ac:spMkLst>
            <pc:docMk/>
            <pc:sldMk cId="0" sldId="256"/>
            <ac:spMk id="15" creationId="{36C535B9-0206-4933-B3A2-FC73A8BF1A8F}"/>
          </ac:spMkLst>
        </pc:spChg>
      </pc:sldChg>
      <pc:sldChg chg="addSp delSp modSp addAnim modAnim">
        <pc:chgData name="경준 박" userId="79e0d15398ff4bf8" providerId="Windows Live" clId="Web-{39BE9249-D29C-8D79-8F6F-3165EAAF5B55}" dt="2024-09-09T04:48:17.171" v="1174"/>
        <pc:sldMkLst>
          <pc:docMk/>
          <pc:sldMk cId="0" sldId="270"/>
        </pc:sldMkLst>
        <pc:spChg chg="mod">
          <ac:chgData name="경준 박" userId="79e0d15398ff4bf8" providerId="Windows Live" clId="Web-{39BE9249-D29C-8D79-8F6F-3165EAAF5B55}" dt="2024-09-09T04:36:43.472" v="1034" actId="1076"/>
          <ac:spMkLst>
            <pc:docMk/>
            <pc:sldMk cId="0" sldId="270"/>
            <ac:spMk id="3" creationId="{C257DF49-76C7-B9E4-A96A-B102E4E760B0}"/>
          </ac:spMkLst>
        </pc:spChg>
        <pc:spChg chg="add">
          <ac:chgData name="경준 박" userId="79e0d15398ff4bf8" providerId="Windows Live" clId="Web-{39BE9249-D29C-8D79-8F6F-3165EAAF5B55}" dt="2024-09-09T03:32:11.880" v="133"/>
          <ac:spMkLst>
            <pc:docMk/>
            <pc:sldMk cId="0" sldId="270"/>
            <ac:spMk id="5" creationId="{024D4BBB-E688-A508-E759-00D26F1E1B09}"/>
          </ac:spMkLst>
        </pc:spChg>
        <pc:spChg chg="mod">
          <ac:chgData name="경준 박" userId="79e0d15398ff4bf8" providerId="Windows Live" clId="Web-{39BE9249-D29C-8D79-8F6F-3165EAAF5B55}" dt="2024-09-09T04:35:56.283" v="1028" actId="1076"/>
          <ac:spMkLst>
            <pc:docMk/>
            <pc:sldMk cId="0" sldId="270"/>
            <ac:spMk id="6" creationId="{F2A41F02-2C01-C14D-0579-2F4CA6E89FAB}"/>
          </ac:spMkLst>
        </pc:spChg>
        <pc:spChg chg="mod">
          <ac:chgData name="경준 박" userId="79e0d15398ff4bf8" providerId="Windows Live" clId="Web-{39BE9249-D29C-8D79-8F6F-3165EAAF5B55}" dt="2024-09-09T04:35:56.283" v="1029" actId="1076"/>
          <ac:spMkLst>
            <pc:docMk/>
            <pc:sldMk cId="0" sldId="270"/>
            <ac:spMk id="7" creationId="{C64AE328-0456-4648-B6C4-9E37D323AE44}"/>
          </ac:spMkLst>
        </pc:spChg>
        <pc:spChg chg="mod">
          <ac:chgData name="경준 박" userId="79e0d15398ff4bf8" providerId="Windows Live" clId="Web-{39BE9249-D29C-8D79-8F6F-3165EAAF5B55}" dt="2024-09-09T04:36:17.753" v="1031" actId="1076"/>
          <ac:spMkLst>
            <pc:docMk/>
            <pc:sldMk cId="0" sldId="270"/>
            <ac:spMk id="8" creationId="{41FD8083-777B-7770-0463-9438AC596E18}"/>
          </ac:spMkLst>
        </pc:spChg>
        <pc:spChg chg="mod">
          <ac:chgData name="경준 박" userId="79e0d15398ff4bf8" providerId="Windows Live" clId="Web-{39BE9249-D29C-8D79-8F6F-3165EAAF5B55}" dt="2024-09-09T03:42:14.942" v="275" actId="1076"/>
          <ac:spMkLst>
            <pc:docMk/>
            <pc:sldMk cId="0" sldId="270"/>
            <ac:spMk id="9" creationId="{E238A3F6-9DE4-1B6A-C952-D335F3696B47}"/>
          </ac:spMkLst>
        </pc:spChg>
        <pc:spChg chg="mod">
          <ac:chgData name="경준 박" userId="79e0d15398ff4bf8" providerId="Windows Live" clId="Web-{39BE9249-D29C-8D79-8F6F-3165EAAF5B55}" dt="2024-09-09T03:42:14.942" v="276" actId="1076"/>
          <ac:spMkLst>
            <pc:docMk/>
            <pc:sldMk cId="0" sldId="270"/>
            <ac:spMk id="10" creationId="{A3CEAA86-E9CD-3B4F-9E57-41D16C0BC6E1}"/>
          </ac:spMkLst>
        </pc:spChg>
        <pc:spChg chg="mod">
          <ac:chgData name="경준 박" userId="79e0d15398ff4bf8" providerId="Windows Live" clId="Web-{39BE9249-D29C-8D79-8F6F-3165EAAF5B55}" dt="2024-09-09T03:42:14.958" v="277" actId="1076"/>
          <ac:spMkLst>
            <pc:docMk/>
            <pc:sldMk cId="0" sldId="270"/>
            <ac:spMk id="15" creationId="{85C54E18-58ED-4301-D8CE-972609E7FA81}"/>
          </ac:spMkLst>
        </pc:spChg>
        <pc:spChg chg="del">
          <ac:chgData name="경준 박" userId="79e0d15398ff4bf8" providerId="Windows Live" clId="Web-{39BE9249-D29C-8D79-8F6F-3165EAAF5B55}" dt="2024-09-09T03:32:11.630" v="132"/>
          <ac:spMkLst>
            <pc:docMk/>
            <pc:sldMk cId="0" sldId="270"/>
            <ac:spMk id="27" creationId="{74336CA7-DD68-47ED-833D-9D1086CD5222}"/>
          </ac:spMkLst>
        </pc:spChg>
        <pc:graphicFrameChg chg="add del">
          <ac:chgData name="경준 박" userId="79e0d15398ff4bf8" providerId="Windows Live" clId="Web-{39BE9249-D29C-8D79-8F6F-3165EAAF5B55}" dt="2024-09-09T04:35:48.705" v="1026"/>
          <ac:graphicFrameMkLst>
            <pc:docMk/>
            <pc:sldMk cId="0" sldId="270"/>
            <ac:graphicFrameMk id="18" creationId="{561AD51B-3957-7299-6E4D-9DFC249C6A2C}"/>
          </ac:graphicFrameMkLst>
        </pc:graphicFrameChg>
        <pc:picChg chg="mod">
          <ac:chgData name="경준 박" userId="79e0d15398ff4bf8" providerId="Windows Live" clId="Web-{39BE9249-D29C-8D79-8F6F-3165EAAF5B55}" dt="2024-09-09T03:42:14.989" v="279" actId="1076"/>
          <ac:picMkLst>
            <pc:docMk/>
            <pc:sldMk cId="0" sldId="270"/>
            <ac:picMk id="2" creationId="{1831D37A-DE84-CA4A-BD3F-DD6D0A8B9393}"/>
          </ac:picMkLst>
        </pc:picChg>
        <pc:picChg chg="add del mod">
          <ac:chgData name="경준 박" userId="79e0d15398ff4bf8" providerId="Windows Live" clId="Web-{39BE9249-D29C-8D79-8F6F-3165EAAF5B55}" dt="2024-09-09T04:35:26.564" v="1022"/>
          <ac:picMkLst>
            <pc:docMk/>
            <pc:sldMk cId="0" sldId="270"/>
            <ac:picMk id="12" creationId="{03287664-ACB1-9DDE-A4B2-7AC8E9821BFF}"/>
          </ac:picMkLst>
        </pc:picChg>
        <pc:picChg chg="mod">
          <ac:chgData name="경준 박" userId="79e0d15398ff4bf8" providerId="Windows Live" clId="Web-{39BE9249-D29C-8D79-8F6F-3165EAAF5B55}" dt="2024-09-09T04:36:33.878" v="1033" actId="1076"/>
          <ac:picMkLst>
            <pc:docMk/>
            <pc:sldMk cId="0" sldId="270"/>
            <ac:picMk id="13" creationId="{38488F7F-2E77-B3E7-40DF-79B0E8587C16}"/>
          </ac:picMkLst>
        </pc:picChg>
        <pc:picChg chg="add del mod">
          <ac:chgData name="경준 박" userId="79e0d15398ff4bf8" providerId="Windows Live" clId="Web-{39BE9249-D29C-8D79-8F6F-3165EAAF5B55}" dt="2024-09-09T04:35:41.377" v="1025"/>
          <ac:picMkLst>
            <pc:docMk/>
            <pc:sldMk cId="0" sldId="270"/>
            <ac:picMk id="16" creationId="{D6A3E558-DCC9-334B-E546-37D385D897AA}"/>
          </ac:picMkLst>
        </pc:picChg>
        <pc:picChg chg="mod">
          <ac:chgData name="경준 박" userId="79e0d15398ff4bf8" providerId="Windows Live" clId="Web-{39BE9249-D29C-8D79-8F6F-3165EAAF5B55}" dt="2024-09-09T04:36:25.846" v="1032" actId="1076"/>
          <ac:picMkLst>
            <pc:docMk/>
            <pc:sldMk cId="0" sldId="270"/>
            <ac:picMk id="21" creationId="{012A54A8-A4FB-B365-EBAD-3E0068D23249}"/>
          </ac:picMkLst>
        </pc:picChg>
        <pc:picChg chg="mod">
          <ac:chgData name="경준 박" userId="79e0d15398ff4bf8" providerId="Windows Live" clId="Web-{39BE9249-D29C-8D79-8F6F-3165EAAF5B55}" dt="2024-09-09T03:42:14.926" v="274" actId="1076"/>
          <ac:picMkLst>
            <pc:docMk/>
            <pc:sldMk cId="0" sldId="270"/>
            <ac:picMk id="23" creationId="{717A8E35-0CA9-DE09-C833-220B69F6D3C8}"/>
          </ac:picMkLst>
        </pc:picChg>
        <pc:cxnChg chg="add del">
          <ac:chgData name="경준 박" userId="79e0d15398ff4bf8" providerId="Windows Live" clId="Web-{39BE9249-D29C-8D79-8F6F-3165EAAF5B55}" dt="2024-09-09T04:40:54.585" v="1077"/>
          <ac:cxnSpMkLst>
            <pc:docMk/>
            <pc:sldMk cId="0" sldId="270"/>
            <ac:cxnSpMk id="20" creationId="{7599AAD2-1B28-F34D-34C0-F3A83C59775C}"/>
          </ac:cxnSpMkLst>
        </pc:cxnChg>
        <pc:cxnChg chg="del">
          <ac:chgData name="경준 박" userId="79e0d15398ff4bf8" providerId="Windows Live" clId="Web-{39BE9249-D29C-8D79-8F6F-3165EAAF5B55}" dt="2024-09-09T04:40:01.506" v="1062"/>
          <ac:cxnSpMkLst>
            <pc:docMk/>
            <pc:sldMk cId="0" sldId="270"/>
            <ac:cxnSpMk id="24" creationId="{A4C78107-0BE1-42E7-9701-50F4E32B0513}"/>
          </ac:cxnSpMkLst>
        </pc:cxnChg>
        <pc:cxnChg chg="add">
          <ac:chgData name="경준 박" userId="79e0d15398ff4bf8" providerId="Windows Live" clId="Web-{39BE9249-D29C-8D79-8F6F-3165EAAF5B55}" dt="2024-09-09T04:40:55.039" v="1078"/>
          <ac:cxnSpMkLst>
            <pc:docMk/>
            <pc:sldMk cId="0" sldId="270"/>
            <ac:cxnSpMk id="25" creationId="{E0CF6F09-042B-804B-26C5-011D16F6C623}"/>
          </ac:cxnSpMkLst>
        </pc:cxnChg>
      </pc:sldChg>
      <pc:sldChg chg="addSp delSp modSp">
        <pc:chgData name="경준 박" userId="79e0d15398ff4bf8" providerId="Windows Live" clId="Web-{39BE9249-D29C-8D79-8F6F-3165EAAF5B55}" dt="2024-09-09T04:33:10.562" v="997" actId="20577"/>
        <pc:sldMkLst>
          <pc:docMk/>
          <pc:sldMk cId="0" sldId="282"/>
        </pc:sldMkLst>
        <pc:spChg chg="del mod">
          <ac:chgData name="경준 박" userId="79e0d15398ff4bf8" providerId="Windows Live" clId="Web-{39BE9249-D29C-8D79-8F6F-3165EAAF5B55}" dt="2024-09-09T04:25:30.523" v="753"/>
          <ac:spMkLst>
            <pc:docMk/>
            <pc:sldMk cId="0" sldId="282"/>
            <ac:spMk id="7" creationId="{4C6423CA-E427-413A-9169-DD6B4B063271}"/>
          </ac:spMkLst>
        </pc:spChg>
        <pc:spChg chg="add mod">
          <ac:chgData name="경준 박" userId="79e0d15398ff4bf8" providerId="Windows Live" clId="Web-{39BE9249-D29C-8D79-8F6F-3165EAAF5B55}" dt="2024-09-09T04:32:55.452" v="995" actId="20577"/>
          <ac:spMkLst>
            <pc:docMk/>
            <pc:sldMk cId="0" sldId="282"/>
            <ac:spMk id="10" creationId="{0E7C5583-3E3A-EB5F-F9A8-F44F162A5055}"/>
          </ac:spMkLst>
        </pc:spChg>
        <pc:spChg chg="mod">
          <ac:chgData name="경준 박" userId="79e0d15398ff4bf8" providerId="Windows Live" clId="Web-{39BE9249-D29C-8D79-8F6F-3165EAAF5B55}" dt="2024-09-09T04:33:10.562" v="997" actId="20577"/>
          <ac:spMkLst>
            <pc:docMk/>
            <pc:sldMk cId="0" sldId="282"/>
            <ac:spMk id="11" creationId="{4C6423CA-E427-413A-9169-DD6B4B063271}"/>
          </ac:spMkLst>
        </pc:spChg>
        <pc:picChg chg="add del">
          <ac:chgData name="경준 박" userId="79e0d15398ff4bf8" providerId="Windows Live" clId="Web-{39BE9249-D29C-8D79-8F6F-3165EAAF5B55}" dt="2024-09-09T04:25:42.148" v="756"/>
          <ac:picMkLst>
            <pc:docMk/>
            <pc:sldMk cId="0" sldId="282"/>
            <ac:picMk id="3" creationId="{07BA196F-0FF0-8B1F-4E2C-A728B814A96B}"/>
          </ac:picMkLst>
        </pc:picChg>
        <pc:picChg chg="add del">
          <ac:chgData name="경준 박" userId="79e0d15398ff4bf8" providerId="Windows Live" clId="Web-{39BE9249-D29C-8D79-8F6F-3165EAAF5B55}" dt="2024-09-09T04:26:10.320" v="767"/>
          <ac:picMkLst>
            <pc:docMk/>
            <pc:sldMk cId="0" sldId="282"/>
            <ac:picMk id="5" creationId="{5BD83ABC-5512-8447-6D04-D3F6C06FFA85}"/>
          </ac:picMkLst>
        </pc:picChg>
        <pc:picChg chg="add del">
          <ac:chgData name="경준 박" userId="79e0d15398ff4bf8" providerId="Windows Live" clId="Web-{39BE9249-D29C-8D79-8F6F-3165EAAF5B55}" dt="2024-09-09T04:26:17.696" v="769"/>
          <ac:picMkLst>
            <pc:docMk/>
            <pc:sldMk cId="0" sldId="282"/>
            <ac:picMk id="8" creationId="{5B2044CB-D56D-0D03-2A31-8B41578A368E}"/>
          </ac:picMkLst>
        </pc:picChg>
        <pc:picChg chg="add del">
          <ac:chgData name="경준 박" userId="79e0d15398ff4bf8" providerId="Windows Live" clId="Web-{39BE9249-D29C-8D79-8F6F-3165EAAF5B55}" dt="2024-09-09T04:26:41.774" v="774"/>
          <ac:picMkLst>
            <pc:docMk/>
            <pc:sldMk cId="0" sldId="282"/>
            <ac:picMk id="14" creationId="{1FF6A5F3-7327-8283-7ED1-799061E4EA5E}"/>
          </ac:picMkLst>
        </pc:picChg>
        <pc:picChg chg="add del">
          <ac:chgData name="경준 박" userId="79e0d15398ff4bf8" providerId="Windows Live" clId="Web-{39BE9249-D29C-8D79-8F6F-3165EAAF5B55}" dt="2024-09-09T04:32:03.686" v="984"/>
          <ac:picMkLst>
            <pc:docMk/>
            <pc:sldMk cId="0" sldId="282"/>
            <ac:picMk id="18" creationId="{789E1E51-FC18-F662-6D1C-8ED371F5B54A}"/>
          </ac:picMkLst>
        </pc:picChg>
        <pc:picChg chg="add del">
          <ac:chgData name="경준 박" userId="79e0d15398ff4bf8" providerId="Windows Live" clId="Web-{39BE9249-D29C-8D79-8F6F-3165EAAF5B55}" dt="2024-09-09T04:32:31.327" v="990"/>
          <ac:picMkLst>
            <pc:docMk/>
            <pc:sldMk cId="0" sldId="282"/>
            <ac:picMk id="20" creationId="{BC7D04C6-9379-F380-7D9C-2BB18ED1CA2B}"/>
          </ac:picMkLst>
        </pc:picChg>
      </pc:sldChg>
      <pc:sldChg chg="addSp delSp modSp addAnim delAnim">
        <pc:chgData name="경준 박" userId="79e0d15398ff4bf8" providerId="Windows Live" clId="Web-{39BE9249-D29C-8D79-8F6F-3165EAAF5B55}" dt="2024-09-09T04:40:26.679" v="1069"/>
        <pc:sldMkLst>
          <pc:docMk/>
          <pc:sldMk cId="2802243551" sldId="289"/>
        </pc:sldMkLst>
        <pc:spChg chg="mod">
          <ac:chgData name="경준 박" userId="79e0d15398ff4bf8" providerId="Windows Live" clId="Web-{39BE9249-D29C-8D79-8F6F-3165EAAF5B55}" dt="2024-09-09T04:37:45.145" v="1041" actId="20577"/>
          <ac:spMkLst>
            <pc:docMk/>
            <pc:sldMk cId="2802243551" sldId="289"/>
            <ac:spMk id="5" creationId="{B29ACAD6-4EC3-F8BD-B69B-B4CDBFA67875}"/>
          </ac:spMkLst>
        </pc:spChg>
        <pc:spChg chg="mod">
          <ac:chgData name="경준 박" userId="79e0d15398ff4bf8" providerId="Windows Live" clId="Web-{39BE9249-D29C-8D79-8F6F-3165EAAF5B55}" dt="2024-09-09T03:56:13.737" v="377" actId="20577"/>
          <ac:spMkLst>
            <pc:docMk/>
            <pc:sldMk cId="2802243551" sldId="289"/>
            <ac:spMk id="11" creationId="{F84CE34E-C7C1-4DD4-A0D0-B0D83CF9FEFF}"/>
          </ac:spMkLst>
        </pc:spChg>
        <pc:picChg chg="mod">
          <ac:chgData name="경준 박" userId="79e0d15398ff4bf8" providerId="Windows Live" clId="Web-{39BE9249-D29C-8D79-8F6F-3165EAAF5B55}" dt="2024-09-09T03:59:19.678" v="398" actId="14100"/>
          <ac:picMkLst>
            <pc:docMk/>
            <pc:sldMk cId="2802243551" sldId="289"/>
            <ac:picMk id="3" creationId="{9F4F84EE-F6F0-46CC-6B28-5FEF500FFA7B}"/>
          </ac:picMkLst>
        </pc:picChg>
        <pc:picChg chg="add del">
          <ac:chgData name="경준 박" userId="79e0d15398ff4bf8" providerId="Windows Live" clId="Web-{39BE9249-D29C-8D79-8F6F-3165EAAF5B55}" dt="2024-09-09T03:48:14.714" v="327"/>
          <ac:picMkLst>
            <pc:docMk/>
            <pc:sldMk cId="2802243551" sldId="289"/>
            <ac:picMk id="6" creationId="{78C90403-1CD3-F473-35AC-F02CEE2D5FEB}"/>
          </ac:picMkLst>
        </pc:picChg>
        <pc:picChg chg="add del">
          <ac:chgData name="경준 박" userId="79e0d15398ff4bf8" providerId="Windows Live" clId="Web-{39BE9249-D29C-8D79-8F6F-3165EAAF5B55}" dt="2024-09-09T03:48:28.011" v="331"/>
          <ac:picMkLst>
            <pc:docMk/>
            <pc:sldMk cId="2802243551" sldId="289"/>
            <ac:picMk id="8" creationId="{D4EBFC8B-BE5D-5F4C-889A-980EDD56CF86}"/>
          </ac:picMkLst>
        </pc:picChg>
        <pc:picChg chg="add del">
          <ac:chgData name="경준 박" userId="79e0d15398ff4bf8" providerId="Windows Live" clId="Web-{39BE9249-D29C-8D79-8F6F-3165EAAF5B55}" dt="2024-09-09T03:48:39.448" v="333"/>
          <ac:picMkLst>
            <pc:docMk/>
            <pc:sldMk cId="2802243551" sldId="289"/>
            <ac:picMk id="13" creationId="{599DA26D-01F1-FFA6-D805-433C082B8B3E}"/>
          </ac:picMkLst>
        </pc:picChg>
        <pc:picChg chg="add del">
          <ac:chgData name="경준 박" userId="79e0d15398ff4bf8" providerId="Windows Live" clId="Web-{39BE9249-D29C-8D79-8F6F-3165EAAF5B55}" dt="2024-09-09T03:49:38.246" v="345"/>
          <ac:picMkLst>
            <pc:docMk/>
            <pc:sldMk cId="2802243551" sldId="289"/>
            <ac:picMk id="15" creationId="{EBBA0205-D290-3983-593C-721C1C797F9E}"/>
          </ac:picMkLst>
        </pc:picChg>
        <pc:picChg chg="add del">
          <ac:chgData name="경준 박" userId="79e0d15398ff4bf8" providerId="Windows Live" clId="Web-{39BE9249-D29C-8D79-8F6F-3165EAAF5B55}" dt="2024-09-09T03:49:38.215" v="344"/>
          <ac:picMkLst>
            <pc:docMk/>
            <pc:sldMk cId="2802243551" sldId="289"/>
            <ac:picMk id="20" creationId="{37BD152E-DA9C-201E-962D-CE2200B5D6E8}"/>
          </ac:picMkLst>
        </pc:picChg>
        <pc:picChg chg="add del">
          <ac:chgData name="경준 박" userId="79e0d15398ff4bf8" providerId="Windows Live" clId="Web-{39BE9249-D29C-8D79-8F6F-3165EAAF5B55}" dt="2024-09-09T03:49:38.309" v="347"/>
          <ac:picMkLst>
            <pc:docMk/>
            <pc:sldMk cId="2802243551" sldId="289"/>
            <ac:picMk id="22" creationId="{248542F4-F9F0-65E0-822B-F019C01C7E6F}"/>
          </ac:picMkLst>
        </pc:picChg>
        <pc:picChg chg="add del">
          <ac:chgData name="경준 박" userId="79e0d15398ff4bf8" providerId="Windows Live" clId="Web-{39BE9249-D29C-8D79-8F6F-3165EAAF5B55}" dt="2024-09-09T03:49:38.278" v="346"/>
          <ac:picMkLst>
            <pc:docMk/>
            <pc:sldMk cId="2802243551" sldId="289"/>
            <ac:picMk id="24" creationId="{DFC2240F-A944-3843-8070-05B88FBC3065}"/>
          </ac:picMkLst>
        </pc:picChg>
        <pc:picChg chg="add del">
          <ac:chgData name="경준 박" userId="79e0d15398ff4bf8" providerId="Windows Live" clId="Web-{39BE9249-D29C-8D79-8F6F-3165EAAF5B55}" dt="2024-09-09T03:59:20.787" v="399"/>
          <ac:picMkLst>
            <pc:docMk/>
            <pc:sldMk cId="2802243551" sldId="289"/>
            <ac:picMk id="26" creationId="{83690A5B-5F44-FCBF-5108-158C06CDA839}"/>
          </ac:picMkLst>
        </pc:picChg>
        <pc:cxnChg chg="del">
          <ac:chgData name="경준 박" userId="79e0d15398ff4bf8" providerId="Windows Live" clId="Web-{39BE9249-D29C-8D79-8F6F-3165EAAF5B55}" dt="2024-09-09T04:40:09.085" v="1066"/>
          <ac:cxnSpMkLst>
            <pc:docMk/>
            <pc:sldMk cId="2802243551" sldId="289"/>
            <ac:cxnSpMk id="19" creationId="{A4C78107-0BE1-42E7-9701-50F4E32B0513}"/>
          </ac:cxnSpMkLst>
        </pc:cxnChg>
        <pc:cxnChg chg="add del">
          <ac:chgData name="경준 박" userId="79e0d15398ff4bf8" providerId="Windows Live" clId="Web-{39BE9249-D29C-8D79-8F6F-3165EAAF5B55}" dt="2024-09-09T04:40:26.288" v="1068"/>
          <ac:cxnSpMkLst>
            <pc:docMk/>
            <pc:sldMk cId="2802243551" sldId="289"/>
            <ac:cxnSpMk id="28" creationId="{8007FE8F-FC58-3984-495D-8FAC7BB794EA}"/>
          </ac:cxnSpMkLst>
        </pc:cxnChg>
        <pc:cxnChg chg="add">
          <ac:chgData name="경준 박" userId="79e0d15398ff4bf8" providerId="Windows Live" clId="Web-{39BE9249-D29C-8D79-8F6F-3165EAAF5B55}" dt="2024-09-09T04:40:26.679" v="1069"/>
          <ac:cxnSpMkLst>
            <pc:docMk/>
            <pc:sldMk cId="2802243551" sldId="289"/>
            <ac:cxnSpMk id="30" creationId="{13C5532C-FECA-733D-DCE6-CD594A5EF926}"/>
          </ac:cxnSpMkLst>
        </pc:cxnChg>
      </pc:sldChg>
      <pc:sldChg chg="addSp delSp modSp">
        <pc:chgData name="경준 박" userId="79e0d15398ff4bf8" providerId="Windows Live" clId="Web-{39BE9249-D29C-8D79-8F6F-3165EAAF5B55}" dt="2024-09-09T04:40:48.773" v="1076" actId="14100"/>
        <pc:sldMkLst>
          <pc:docMk/>
          <pc:sldMk cId="2688969275" sldId="290"/>
        </pc:sldMkLst>
        <pc:graphicFrameChg chg="add del">
          <ac:chgData name="경준 박" userId="79e0d15398ff4bf8" providerId="Windows Live" clId="Web-{39BE9249-D29C-8D79-8F6F-3165EAAF5B55}" dt="2024-09-09T03:47:46.901" v="322"/>
          <ac:graphicFrameMkLst>
            <pc:docMk/>
            <pc:sldMk cId="2688969275" sldId="290"/>
            <ac:graphicFrameMk id="3" creationId="{6F89EF4B-C635-1283-234D-DF8EDA65E6AD}"/>
          </ac:graphicFrameMkLst>
        </pc:graphicFrameChg>
        <pc:picChg chg="add del">
          <ac:chgData name="경준 박" userId="79e0d15398ff4bf8" providerId="Windows Live" clId="Web-{39BE9249-D29C-8D79-8F6F-3165EAAF5B55}" dt="2024-09-09T03:50:31.247" v="357"/>
          <ac:picMkLst>
            <pc:docMk/>
            <pc:sldMk cId="2688969275" sldId="290"/>
            <ac:picMk id="5" creationId="{DB76E9D1-5609-2D82-324B-653B907DBCA8}"/>
          </ac:picMkLst>
        </pc:picChg>
        <pc:picChg chg="mod modCrop">
          <ac:chgData name="경준 박" userId="79e0d15398ff4bf8" providerId="Windows Live" clId="Web-{39BE9249-D29C-8D79-8F6F-3165EAAF5B55}" dt="2024-09-09T04:40:48.773" v="1076" actId="14100"/>
          <ac:picMkLst>
            <pc:docMk/>
            <pc:sldMk cId="2688969275" sldId="290"/>
            <ac:picMk id="11" creationId="{03754723-27F5-BB6B-260B-E2D2935A8F5E}"/>
          </ac:picMkLst>
        </pc:picChg>
        <pc:cxnChg chg="add del">
          <ac:chgData name="경준 박" userId="79e0d15398ff4bf8" providerId="Windows Live" clId="Web-{39BE9249-D29C-8D79-8F6F-3165EAAF5B55}" dt="2024-09-09T04:40:30.382" v="1070"/>
          <ac:cxnSpMkLst>
            <pc:docMk/>
            <pc:sldMk cId="2688969275" sldId="290"/>
            <ac:cxnSpMk id="8" creationId="{4225C3D2-4934-BE60-979E-14F5A06F3FA2}"/>
          </ac:cxnSpMkLst>
        </pc:cxnChg>
        <pc:cxnChg chg="add">
          <ac:chgData name="경준 박" userId="79e0d15398ff4bf8" providerId="Windows Live" clId="Web-{39BE9249-D29C-8D79-8F6F-3165EAAF5B55}" dt="2024-09-09T04:40:30.632" v="1071"/>
          <ac:cxnSpMkLst>
            <pc:docMk/>
            <pc:sldMk cId="2688969275" sldId="290"/>
            <ac:cxnSpMk id="10" creationId="{B01E7C51-0EE5-F4D1-8C35-140898A4EDA1}"/>
          </ac:cxnSpMkLst>
        </pc:cxnChg>
        <pc:cxnChg chg="del">
          <ac:chgData name="경준 박" userId="79e0d15398ff4bf8" providerId="Windows Live" clId="Web-{39BE9249-D29C-8D79-8F6F-3165EAAF5B55}" dt="2024-09-09T04:40:05.256" v="1064"/>
          <ac:cxnSpMkLst>
            <pc:docMk/>
            <pc:sldMk cId="2688969275" sldId="290"/>
            <ac:cxnSpMk id="12" creationId="{A4C78107-0BE1-42E7-9701-50F4E32B0513}"/>
          </ac:cxnSpMkLst>
        </pc:cxnChg>
      </pc:sldChg>
      <pc:sldChg chg="addSp delSp modSp">
        <pc:chgData name="경준 박" userId="79e0d15398ff4bf8" providerId="Windows Live" clId="Web-{39BE9249-D29C-8D79-8F6F-3165EAAF5B55}" dt="2024-09-09T04:45:00.480" v="1146" actId="20577"/>
        <pc:sldMkLst>
          <pc:docMk/>
          <pc:sldMk cId="2006286470" sldId="291"/>
        </pc:sldMkLst>
        <pc:spChg chg="mod">
          <ac:chgData name="경준 박" userId="79e0d15398ff4bf8" providerId="Windows Live" clId="Web-{39BE9249-D29C-8D79-8F6F-3165EAAF5B55}" dt="2024-09-09T04:45:00.480" v="1146" actId="20577"/>
          <ac:spMkLst>
            <pc:docMk/>
            <pc:sldMk cId="2006286470" sldId="291"/>
            <ac:spMk id="6" creationId="{B5D41765-51A3-E17A-12CC-E394773DBD05}"/>
          </ac:spMkLst>
        </pc:spChg>
        <pc:spChg chg="mod">
          <ac:chgData name="경준 박" userId="79e0d15398ff4bf8" providerId="Windows Live" clId="Web-{39BE9249-D29C-8D79-8F6F-3165EAAF5B55}" dt="2024-09-09T04:00:09.288" v="415" actId="1076"/>
          <ac:spMkLst>
            <pc:docMk/>
            <pc:sldMk cId="2006286470" sldId="291"/>
            <ac:spMk id="8" creationId="{70E6DD0A-8902-4172-0A60-4EABB9473372}"/>
          </ac:spMkLst>
        </pc:spChg>
        <pc:picChg chg="add del">
          <ac:chgData name="경준 박" userId="79e0d15398ff4bf8" providerId="Windows Live" clId="Web-{39BE9249-D29C-8D79-8F6F-3165EAAF5B55}" dt="2024-09-09T03:59:58.929" v="412"/>
          <ac:picMkLst>
            <pc:docMk/>
            <pc:sldMk cId="2006286470" sldId="291"/>
            <ac:picMk id="3" creationId="{259B4FFB-FDD0-227B-F988-7253CF70FAED}"/>
          </ac:picMkLst>
        </pc:picChg>
        <pc:picChg chg="mod">
          <ac:chgData name="경준 박" userId="79e0d15398ff4bf8" providerId="Windows Live" clId="Web-{39BE9249-D29C-8D79-8F6F-3165EAAF5B55}" dt="2024-09-09T03:59:58.054" v="411" actId="14100"/>
          <ac:picMkLst>
            <pc:docMk/>
            <pc:sldMk cId="2006286470" sldId="291"/>
            <ac:picMk id="4" creationId="{516F7911-5B28-FAE7-3906-B7A8622B03B0}"/>
          </ac:picMkLst>
        </pc:picChg>
      </pc:sldChg>
      <pc:sldChg chg="addSp delSp modSp">
        <pc:chgData name="경준 박" userId="79e0d15398ff4bf8" providerId="Windows Live" clId="Web-{39BE9249-D29C-8D79-8F6F-3165EAAF5B55}" dt="2024-09-09T03:33:10.178" v="142"/>
        <pc:sldMkLst>
          <pc:docMk/>
          <pc:sldMk cId="1316262659" sldId="294"/>
        </pc:sldMkLst>
        <pc:spChg chg="add mod">
          <ac:chgData name="경준 박" userId="79e0d15398ff4bf8" providerId="Windows Live" clId="Web-{39BE9249-D29C-8D79-8F6F-3165EAAF5B55}" dt="2024-09-09T03:33:08.709" v="141" actId="20577"/>
          <ac:spMkLst>
            <pc:docMk/>
            <pc:sldMk cId="1316262659" sldId="294"/>
            <ac:spMk id="3" creationId="{A8AFF8CC-954F-5858-105D-8E9F675C2969}"/>
          </ac:spMkLst>
        </pc:spChg>
        <pc:spChg chg="del mod">
          <ac:chgData name="경준 박" userId="79e0d15398ff4bf8" providerId="Windows Live" clId="Web-{39BE9249-D29C-8D79-8F6F-3165EAAF5B55}" dt="2024-09-09T03:33:10.178" v="142"/>
          <ac:spMkLst>
            <pc:docMk/>
            <pc:sldMk cId="1316262659" sldId="294"/>
            <ac:spMk id="9" creationId="{F84CE34E-C7C1-4DD4-A0D0-B0D83CF9FEFF}"/>
          </ac:spMkLst>
        </pc:spChg>
      </pc:sldChg>
      <pc:sldChg chg="addSp delSp modSp">
        <pc:chgData name="경준 박" userId="79e0d15398ff4bf8" providerId="Windows Live" clId="Web-{39BE9249-D29C-8D79-8F6F-3165EAAF5B55}" dt="2024-09-09T04:41:39.696" v="1091"/>
        <pc:sldMkLst>
          <pc:docMk/>
          <pc:sldMk cId="2450137459" sldId="297"/>
        </pc:sldMkLst>
        <pc:graphicFrameChg chg="mod modGraphic">
          <ac:chgData name="경준 박" userId="79e0d15398ff4bf8" providerId="Windows Live" clId="Web-{39BE9249-D29C-8D79-8F6F-3165EAAF5B55}" dt="2024-09-09T04:41:38.602" v="1090"/>
          <ac:graphicFrameMkLst>
            <pc:docMk/>
            <pc:sldMk cId="2450137459" sldId="297"/>
            <ac:graphicFrameMk id="21" creationId="{00000000-0000-0000-0000-000000000000}"/>
          </ac:graphicFrameMkLst>
        </pc:graphicFrameChg>
        <pc:picChg chg="add del mod">
          <ac:chgData name="경준 박" userId="79e0d15398ff4bf8" providerId="Windows Live" clId="Web-{39BE9249-D29C-8D79-8F6F-3165EAAF5B55}" dt="2024-09-09T04:35:11.673" v="1020"/>
          <ac:picMkLst>
            <pc:docMk/>
            <pc:sldMk cId="2450137459" sldId="297"/>
            <ac:picMk id="3" creationId="{41AB4BF8-1B30-F43B-1271-9AEB5BC66140}"/>
          </ac:picMkLst>
        </pc:picChg>
        <pc:picChg chg="add del">
          <ac:chgData name="경준 박" userId="79e0d15398ff4bf8" providerId="Windows Live" clId="Web-{39BE9249-D29C-8D79-8F6F-3165EAAF5B55}" dt="2024-09-09T04:41:39.696" v="1091"/>
          <ac:picMkLst>
            <pc:docMk/>
            <pc:sldMk cId="2450137459" sldId="297"/>
            <ac:picMk id="15" creationId="{B73171F3-E916-D64D-5876-D601EDB2C67A}"/>
          </ac:picMkLst>
        </pc:picChg>
        <pc:cxnChg chg="add del">
          <ac:chgData name="경준 박" userId="79e0d15398ff4bf8" providerId="Windows Live" clId="Web-{39BE9249-D29C-8D79-8F6F-3165EAAF5B55}" dt="2024-09-09T04:39:40.553" v="1057"/>
          <ac:cxnSpMkLst>
            <pc:docMk/>
            <pc:sldMk cId="2450137459" sldId="297"/>
            <ac:cxnSpMk id="5" creationId="{2365DF0F-2CBF-B5CE-523F-0A90EF56828B}"/>
          </ac:cxnSpMkLst>
        </pc:cxnChg>
        <pc:cxnChg chg="add del">
          <ac:chgData name="경준 박" userId="79e0d15398ff4bf8" providerId="Windows Live" clId="Web-{39BE9249-D29C-8D79-8F6F-3165EAAF5B55}" dt="2024-09-09T04:41:00.148" v="1081"/>
          <ac:cxnSpMkLst>
            <pc:docMk/>
            <pc:sldMk cId="2450137459" sldId="297"/>
            <ac:cxnSpMk id="7" creationId="{7DF4DC0C-B726-BF30-B301-4018889452FD}"/>
          </ac:cxnSpMkLst>
        </pc:cxnChg>
        <pc:cxnChg chg="del">
          <ac:chgData name="경준 박" userId="79e0d15398ff4bf8" providerId="Windows Live" clId="Web-{39BE9249-D29C-8D79-8F6F-3165EAAF5B55}" dt="2024-09-09T04:39:42.428" v="1058"/>
          <ac:cxnSpMkLst>
            <pc:docMk/>
            <pc:sldMk cId="2450137459" sldId="297"/>
            <ac:cxnSpMk id="11" creationId="{A4C78107-0BE1-42E7-9701-50F4E32B0513}"/>
          </ac:cxnSpMkLst>
        </pc:cxnChg>
        <pc:cxnChg chg="add">
          <ac:chgData name="경준 박" userId="79e0d15398ff4bf8" providerId="Windows Live" clId="Web-{39BE9249-D29C-8D79-8F6F-3165EAAF5B55}" dt="2024-09-09T04:41:00.398" v="1082"/>
          <ac:cxnSpMkLst>
            <pc:docMk/>
            <pc:sldMk cId="2450137459" sldId="297"/>
            <ac:cxnSpMk id="12" creationId="{8F50CA12-54BB-A594-3370-0B97946305CE}"/>
          </ac:cxnSpMkLst>
        </pc:cxnChg>
      </pc:sldChg>
      <pc:sldChg chg="addSp delSp modSp">
        <pc:chgData name="경준 박" userId="79e0d15398ff4bf8" providerId="Windows Live" clId="Web-{39BE9249-D29C-8D79-8F6F-3165EAAF5B55}" dt="2024-09-09T04:40:57.679" v="1080"/>
        <pc:sldMkLst>
          <pc:docMk/>
          <pc:sldMk cId="3908384350" sldId="298"/>
        </pc:sldMkLst>
        <pc:graphicFrameChg chg="mod modGraphic">
          <ac:chgData name="경준 박" userId="79e0d15398ff4bf8" providerId="Windows Live" clId="Web-{39BE9249-D29C-8D79-8F6F-3165EAAF5B55}" dt="2024-09-09T03:44:45.991" v="319" actId="1076"/>
          <ac:graphicFrameMkLst>
            <pc:docMk/>
            <pc:sldMk cId="3908384350" sldId="298"/>
            <ac:graphicFrameMk id="23" creationId="{00000000-0000-0000-0000-000000000000}"/>
          </ac:graphicFrameMkLst>
        </pc:graphicFrameChg>
        <pc:cxnChg chg="add del">
          <ac:chgData name="경준 박" userId="79e0d15398ff4bf8" providerId="Windows Live" clId="Web-{39BE9249-D29C-8D79-8F6F-3165EAAF5B55}" dt="2024-09-09T04:40:57.429" v="1079"/>
          <ac:cxnSpMkLst>
            <pc:docMk/>
            <pc:sldMk cId="3908384350" sldId="298"/>
            <ac:cxnSpMk id="3" creationId="{621B748F-FAB5-939A-A96A-74B72A277C27}"/>
          </ac:cxnSpMkLst>
        </pc:cxnChg>
        <pc:cxnChg chg="add">
          <ac:chgData name="경준 박" userId="79e0d15398ff4bf8" providerId="Windows Live" clId="Web-{39BE9249-D29C-8D79-8F6F-3165EAAF5B55}" dt="2024-09-09T04:40:57.679" v="1080"/>
          <ac:cxnSpMkLst>
            <pc:docMk/>
            <pc:sldMk cId="3908384350" sldId="298"/>
            <ac:cxnSpMk id="5" creationId="{C57AAF39-A550-BDC8-98D0-FE6B06FF8511}"/>
          </ac:cxnSpMkLst>
        </pc:cxnChg>
        <pc:cxnChg chg="del">
          <ac:chgData name="경준 박" userId="79e0d15398ff4bf8" providerId="Windows Live" clId="Web-{39BE9249-D29C-8D79-8F6F-3165EAAF5B55}" dt="2024-09-09T04:39:57.350" v="1060"/>
          <ac:cxnSpMkLst>
            <pc:docMk/>
            <pc:sldMk cId="3908384350" sldId="298"/>
            <ac:cxnSpMk id="37" creationId="{A4C78107-0BE1-42E7-9701-50F4E32B0513}"/>
          </ac:cxnSpMkLst>
        </pc:cxnChg>
      </pc:sldChg>
      <pc:sldChg chg="addSp delSp modSp">
        <pc:chgData name="경준 박" userId="79e0d15398ff4bf8" providerId="Windows Live" clId="Web-{39BE9249-D29C-8D79-8F6F-3165EAAF5B55}" dt="2024-09-09T04:47:02.717" v="1172"/>
        <pc:sldMkLst>
          <pc:docMk/>
          <pc:sldMk cId="2577739052" sldId="299"/>
        </pc:sldMkLst>
        <pc:spChg chg="del mod">
          <ac:chgData name="경준 박" userId="79e0d15398ff4bf8" providerId="Windows Live" clId="Web-{39BE9249-D29C-8D79-8F6F-3165EAAF5B55}" dt="2024-09-09T04:47:02.717" v="1172"/>
          <ac:spMkLst>
            <pc:docMk/>
            <pc:sldMk cId="2577739052" sldId="299"/>
            <ac:spMk id="4" creationId="{672ACD96-1C67-8F56-A6AB-3486797CDE6C}"/>
          </ac:spMkLst>
        </pc:spChg>
        <pc:spChg chg="mod">
          <ac:chgData name="경준 박" userId="79e0d15398ff4bf8" providerId="Windows Live" clId="Web-{39BE9249-D29C-8D79-8F6F-3165EAAF5B55}" dt="2024-09-09T04:24:03.803" v="744" actId="1076"/>
          <ac:spMkLst>
            <pc:docMk/>
            <pc:sldMk cId="2577739052" sldId="299"/>
            <ac:spMk id="5" creationId="{81CBCA4F-A6E2-0A20-D885-AF2BCED446C9}"/>
          </ac:spMkLst>
        </pc:spChg>
        <pc:spChg chg="add mod">
          <ac:chgData name="경준 박" userId="79e0d15398ff4bf8" providerId="Windows Live" clId="Web-{39BE9249-D29C-8D79-8F6F-3165EAAF5B55}" dt="2024-09-09T04:47:01.623" v="1171" actId="20577"/>
          <ac:spMkLst>
            <pc:docMk/>
            <pc:sldMk cId="2577739052" sldId="299"/>
            <ac:spMk id="9" creationId="{6F8BCC5A-D3C5-1066-BC4B-5BC696FF4988}"/>
          </ac:spMkLst>
        </pc:spChg>
        <pc:picChg chg="mod">
          <ac:chgData name="경준 박" userId="79e0d15398ff4bf8" providerId="Windows Live" clId="Web-{39BE9249-D29C-8D79-8F6F-3165EAAF5B55}" dt="2024-09-09T04:23:53.443" v="737" actId="14100"/>
          <ac:picMkLst>
            <pc:docMk/>
            <pc:sldMk cId="2577739052" sldId="299"/>
            <ac:picMk id="2" creationId="{A6EE15FB-3DBC-4AA0-07D8-9BA652679B3D}"/>
          </ac:picMkLst>
        </pc:picChg>
        <pc:picChg chg="add del">
          <ac:chgData name="경준 박" userId="79e0d15398ff4bf8" providerId="Windows Live" clId="Web-{39BE9249-D29C-8D79-8F6F-3165EAAF5B55}" dt="2024-09-09T04:23:54.521" v="738"/>
          <ac:picMkLst>
            <pc:docMk/>
            <pc:sldMk cId="2577739052" sldId="299"/>
            <ac:picMk id="7" creationId="{F2565FA0-68DA-D11F-0756-61CD4FF3DFB0}"/>
          </ac:picMkLst>
        </pc:picChg>
      </pc:sldChg>
      <pc:sldChg chg="addSp delSp modSp">
        <pc:chgData name="경준 박" userId="79e0d15398ff4bf8" providerId="Windows Live" clId="Web-{39BE9249-D29C-8D79-8F6F-3165EAAF5B55}" dt="2024-09-09T04:44:57.324" v="1144" actId="20577"/>
        <pc:sldMkLst>
          <pc:docMk/>
          <pc:sldMk cId="292039411" sldId="300"/>
        </pc:sldMkLst>
        <pc:spChg chg="mod">
          <ac:chgData name="경준 박" userId="79e0d15398ff4bf8" providerId="Windows Live" clId="Web-{39BE9249-D29C-8D79-8F6F-3165EAAF5B55}" dt="2024-09-09T04:02:56.999" v="468" actId="1076"/>
          <ac:spMkLst>
            <pc:docMk/>
            <pc:sldMk cId="292039411" sldId="300"/>
            <ac:spMk id="4" creationId="{9AD41F8D-8E15-5988-3E46-0EE62147382F}"/>
          </ac:spMkLst>
        </pc:spChg>
        <pc:spChg chg="mod">
          <ac:chgData name="경준 박" userId="79e0d15398ff4bf8" providerId="Windows Live" clId="Web-{39BE9249-D29C-8D79-8F6F-3165EAAF5B55}" dt="2024-09-09T04:02:51.530" v="467" actId="14100"/>
          <ac:spMkLst>
            <pc:docMk/>
            <pc:sldMk cId="292039411" sldId="300"/>
            <ac:spMk id="5" creationId="{9B2E6945-F3C7-612D-798C-3E3C2DBE6B11}"/>
          </ac:spMkLst>
        </pc:spChg>
        <pc:spChg chg="mod">
          <ac:chgData name="경준 박" userId="79e0d15398ff4bf8" providerId="Windows Live" clId="Web-{39BE9249-D29C-8D79-8F6F-3165EAAF5B55}" dt="2024-09-09T04:44:57.324" v="1144" actId="20577"/>
          <ac:spMkLst>
            <pc:docMk/>
            <pc:sldMk cId="292039411" sldId="300"/>
            <ac:spMk id="7" creationId="{CEC547AB-32A3-B1AA-C3BB-5ED240EBFC56}"/>
          </ac:spMkLst>
        </pc:spChg>
        <pc:spChg chg="mod">
          <ac:chgData name="경준 박" userId="79e0d15398ff4bf8" providerId="Windows Live" clId="Web-{39BE9249-D29C-8D79-8F6F-3165EAAF5B55}" dt="2024-09-09T04:02:56.999" v="469" actId="1076"/>
          <ac:spMkLst>
            <pc:docMk/>
            <pc:sldMk cId="292039411" sldId="300"/>
            <ac:spMk id="10" creationId="{EE3601F3-5DDB-43C5-0944-C26C5CA4F97E}"/>
          </ac:spMkLst>
        </pc:spChg>
        <pc:spChg chg="mod">
          <ac:chgData name="경준 박" userId="79e0d15398ff4bf8" providerId="Windows Live" clId="Web-{39BE9249-D29C-8D79-8F6F-3165EAAF5B55}" dt="2024-09-09T04:02:45.014" v="466" actId="1076"/>
          <ac:spMkLst>
            <pc:docMk/>
            <pc:sldMk cId="292039411" sldId="300"/>
            <ac:spMk id="12" creationId="{38B680AA-5A59-9647-0CD2-0A64150771CC}"/>
          </ac:spMkLst>
        </pc:spChg>
        <pc:spChg chg="del">
          <ac:chgData name="경준 박" userId="79e0d15398ff4bf8" providerId="Windows Live" clId="Web-{39BE9249-D29C-8D79-8F6F-3165EAAF5B55}" dt="2024-09-09T04:12:24.180" v="645"/>
          <ac:spMkLst>
            <pc:docMk/>
            <pc:sldMk cId="292039411" sldId="300"/>
            <ac:spMk id="13" creationId="{00000000-0000-0000-0000-000000000000}"/>
          </ac:spMkLst>
        </pc:spChg>
        <pc:spChg chg="add ord">
          <ac:chgData name="경준 박" userId="79e0d15398ff4bf8" providerId="Windows Live" clId="Web-{39BE9249-D29C-8D79-8F6F-3165EAAF5B55}" dt="2024-09-09T04:12:28.430" v="647"/>
          <ac:spMkLst>
            <pc:docMk/>
            <pc:sldMk cId="292039411" sldId="300"/>
            <ac:spMk id="23" creationId="{103A365D-AD7C-53CB-8199-B2D0153700D1}"/>
          </ac:spMkLst>
        </pc:spChg>
        <pc:picChg chg="mod">
          <ac:chgData name="경준 박" userId="79e0d15398ff4bf8" providerId="Windows Live" clId="Web-{39BE9249-D29C-8D79-8F6F-3165EAAF5B55}" dt="2024-09-09T04:00:54.508" v="428" actId="14100"/>
          <ac:picMkLst>
            <pc:docMk/>
            <pc:sldMk cId="292039411" sldId="300"/>
            <ac:picMk id="2" creationId="{D4BE12FC-2EAB-051A-2696-3959AA149704}"/>
          </ac:picMkLst>
        </pc:picChg>
        <pc:picChg chg="mod">
          <ac:chgData name="경준 박" userId="79e0d15398ff4bf8" providerId="Windows Live" clId="Web-{39BE9249-D29C-8D79-8F6F-3165EAAF5B55}" dt="2024-09-09T04:01:29.305" v="439" actId="14100"/>
          <ac:picMkLst>
            <pc:docMk/>
            <pc:sldMk cId="292039411" sldId="300"/>
            <ac:picMk id="6" creationId="{40F726FE-A75B-D7BF-CF35-C34180D81CB7}"/>
          </ac:picMkLst>
        </pc:picChg>
        <pc:picChg chg="add del">
          <ac:chgData name="경준 박" userId="79e0d15398ff4bf8" providerId="Windows Live" clId="Web-{39BE9249-D29C-8D79-8F6F-3165EAAF5B55}" dt="2024-09-09T04:00:45.258" v="425"/>
          <ac:picMkLst>
            <pc:docMk/>
            <pc:sldMk cId="292039411" sldId="300"/>
            <ac:picMk id="8" creationId="{715827F3-6B0A-6FF2-B312-8B3767DA9488}"/>
          </ac:picMkLst>
        </pc:picChg>
        <pc:picChg chg="add del">
          <ac:chgData name="경준 박" userId="79e0d15398ff4bf8" providerId="Windows Live" clId="Web-{39BE9249-D29C-8D79-8F6F-3165EAAF5B55}" dt="2024-09-09T04:00:56.102" v="429"/>
          <ac:picMkLst>
            <pc:docMk/>
            <pc:sldMk cId="292039411" sldId="300"/>
            <ac:picMk id="15" creationId="{B81A1ED8-815D-B671-4295-D6DF0F787340}"/>
          </ac:picMkLst>
        </pc:picChg>
        <pc:picChg chg="add del">
          <ac:chgData name="경준 박" userId="79e0d15398ff4bf8" providerId="Windows Live" clId="Web-{39BE9249-D29C-8D79-8F6F-3165EAAF5B55}" dt="2024-09-09T04:01:21.055" v="436"/>
          <ac:picMkLst>
            <pc:docMk/>
            <pc:sldMk cId="292039411" sldId="300"/>
            <ac:picMk id="17" creationId="{057ECA76-A07E-ABCD-384A-476D5AA3532C}"/>
          </ac:picMkLst>
        </pc:picChg>
        <pc:picChg chg="add del">
          <ac:chgData name="경준 박" userId="79e0d15398ff4bf8" providerId="Windows Live" clId="Web-{39BE9249-D29C-8D79-8F6F-3165EAAF5B55}" dt="2024-09-09T04:01:30.368" v="440"/>
          <ac:picMkLst>
            <pc:docMk/>
            <pc:sldMk cId="292039411" sldId="300"/>
            <ac:picMk id="21" creationId="{8D8333E9-B5DA-2ED0-543A-C32F398BAA1D}"/>
          </ac:picMkLst>
        </pc:picChg>
      </pc:sldChg>
      <pc:sldChg chg="addSp delSp modSp">
        <pc:chgData name="경준 박" userId="79e0d15398ff4bf8" providerId="Windows Live" clId="Web-{39BE9249-D29C-8D79-8F6F-3165EAAF5B55}" dt="2024-09-09T04:43:54.089" v="1133"/>
        <pc:sldMkLst>
          <pc:docMk/>
          <pc:sldMk cId="1509030149" sldId="301"/>
        </pc:sldMkLst>
        <pc:spChg chg="mod">
          <ac:chgData name="경준 박" userId="79e0d15398ff4bf8" providerId="Windows Live" clId="Web-{39BE9249-D29C-8D79-8F6F-3165EAAF5B55}" dt="2024-09-09T04:43:47.276" v="1132" actId="1076"/>
          <ac:spMkLst>
            <pc:docMk/>
            <pc:sldMk cId="1509030149" sldId="301"/>
            <ac:spMk id="12" creationId="{351F1358-A8A2-E824-7A4A-720A705DC565}"/>
          </ac:spMkLst>
        </pc:spChg>
        <pc:spChg chg="mod">
          <ac:chgData name="경준 박" userId="79e0d15398ff4bf8" providerId="Windows Live" clId="Web-{39BE9249-D29C-8D79-8F6F-3165EAAF5B55}" dt="2024-09-09T04:43:37.463" v="1131" actId="1076"/>
          <ac:spMkLst>
            <pc:docMk/>
            <pc:sldMk cId="1509030149" sldId="301"/>
            <ac:spMk id="16" creationId="{8EDFB18D-47BA-285A-8485-C04D8B0DD936}"/>
          </ac:spMkLst>
        </pc:spChg>
        <pc:picChg chg="mod modCrop">
          <ac:chgData name="경준 박" userId="79e0d15398ff4bf8" providerId="Windows Live" clId="Web-{39BE9249-D29C-8D79-8F6F-3165EAAF5B55}" dt="2024-09-09T04:42:44.650" v="1111" actId="1076"/>
          <ac:picMkLst>
            <pc:docMk/>
            <pc:sldMk cId="1509030149" sldId="301"/>
            <ac:picMk id="2" creationId="{8660582E-3174-045F-6563-7E992E574BB2}"/>
          </ac:picMkLst>
        </pc:picChg>
        <pc:picChg chg="mod">
          <ac:chgData name="경준 박" userId="79e0d15398ff4bf8" providerId="Windows Live" clId="Web-{39BE9249-D29C-8D79-8F6F-3165EAAF5B55}" dt="2024-09-09T04:42:23.259" v="1105" actId="1076"/>
          <ac:picMkLst>
            <pc:docMk/>
            <pc:sldMk cId="1509030149" sldId="301"/>
            <ac:picMk id="4" creationId="{F957D553-6D67-6857-A62A-28A9F0C1EA2C}"/>
          </ac:picMkLst>
        </pc:picChg>
        <pc:picChg chg="add del">
          <ac:chgData name="경준 박" userId="79e0d15398ff4bf8" providerId="Windows Live" clId="Web-{39BE9249-D29C-8D79-8F6F-3165EAAF5B55}" dt="2024-09-09T04:41:47.680" v="1093"/>
          <ac:picMkLst>
            <pc:docMk/>
            <pc:sldMk cId="1509030149" sldId="301"/>
            <ac:picMk id="7" creationId="{A9A59944-88C9-B5AD-0F7A-AA3D0D614F8C}"/>
          </ac:picMkLst>
        </pc:picChg>
        <pc:picChg chg="add del">
          <ac:chgData name="경준 박" userId="79e0d15398ff4bf8" providerId="Windows Live" clId="Web-{39BE9249-D29C-8D79-8F6F-3165EAAF5B55}" dt="2024-09-09T04:42:01.805" v="1099"/>
          <ac:picMkLst>
            <pc:docMk/>
            <pc:sldMk cId="1509030149" sldId="301"/>
            <ac:picMk id="19" creationId="{C4689199-F14E-07C8-375E-3ABEF00CA38D}"/>
          </ac:picMkLst>
        </pc:picChg>
        <pc:picChg chg="add del mod">
          <ac:chgData name="경준 박" userId="79e0d15398ff4bf8" providerId="Windows Live" clId="Web-{39BE9249-D29C-8D79-8F6F-3165EAAF5B55}" dt="2024-09-09T04:42:45.587" v="1112"/>
          <ac:picMkLst>
            <pc:docMk/>
            <pc:sldMk cId="1509030149" sldId="301"/>
            <ac:picMk id="21" creationId="{F1A58D84-7DDC-A5FA-E20A-23B035F9ED59}"/>
          </ac:picMkLst>
        </pc:picChg>
        <pc:picChg chg="add del">
          <ac:chgData name="경준 박" userId="79e0d15398ff4bf8" providerId="Windows Live" clId="Web-{39BE9249-D29C-8D79-8F6F-3165EAAF5B55}" dt="2024-09-09T04:43:00.009" v="1118"/>
          <ac:picMkLst>
            <pc:docMk/>
            <pc:sldMk cId="1509030149" sldId="301"/>
            <ac:picMk id="23" creationId="{CC958B9C-C11A-5D11-1A98-144DDFD22AF5}"/>
          </ac:picMkLst>
        </pc:picChg>
        <pc:picChg chg="add del">
          <ac:chgData name="경준 박" userId="79e0d15398ff4bf8" providerId="Windows Live" clId="Web-{39BE9249-D29C-8D79-8F6F-3165EAAF5B55}" dt="2024-09-09T04:43:10.338" v="1124"/>
          <ac:picMkLst>
            <pc:docMk/>
            <pc:sldMk cId="1509030149" sldId="301"/>
            <ac:picMk id="25" creationId="{A7C43F81-850A-38D1-EEC8-2B5DFD0CD0AC}"/>
          </ac:picMkLst>
        </pc:picChg>
        <pc:picChg chg="add del">
          <ac:chgData name="경준 박" userId="79e0d15398ff4bf8" providerId="Windows Live" clId="Web-{39BE9249-D29C-8D79-8F6F-3165EAAF5B55}" dt="2024-09-09T04:43:32.057" v="1130"/>
          <ac:picMkLst>
            <pc:docMk/>
            <pc:sldMk cId="1509030149" sldId="301"/>
            <ac:picMk id="27" creationId="{D6812520-BC2D-9060-72D6-4631CF39E9FD}"/>
          </ac:picMkLst>
        </pc:picChg>
        <pc:cxnChg chg="add del">
          <ac:chgData name="경준 박" userId="79e0d15398ff4bf8" providerId="Windows Live" clId="Web-{39BE9249-D29C-8D79-8F6F-3165EAAF5B55}" dt="2024-09-09T04:42:41.478" v="1110"/>
          <ac:cxnSpMkLst>
            <pc:docMk/>
            <pc:sldMk cId="1509030149" sldId="301"/>
            <ac:cxnSpMk id="5" creationId="{EFF21540-4F62-A001-2893-1B6478F5B656}"/>
          </ac:cxnSpMkLst>
        </pc:cxnChg>
        <pc:cxnChg chg="del">
          <ac:chgData name="경준 박" userId="79e0d15398ff4bf8" providerId="Windows Live" clId="Web-{39BE9249-D29C-8D79-8F6F-3165EAAF5B55}" dt="2024-09-09T04:41:03.882" v="1083"/>
          <ac:cxnSpMkLst>
            <pc:docMk/>
            <pc:sldMk cId="1509030149" sldId="301"/>
            <ac:cxnSpMk id="11" creationId="{A4C78107-0BE1-42E7-9701-50F4E32B0513}"/>
          </ac:cxnSpMkLst>
        </pc:cxnChg>
        <pc:cxnChg chg="add">
          <ac:chgData name="경준 박" userId="79e0d15398ff4bf8" providerId="Windows Live" clId="Web-{39BE9249-D29C-8D79-8F6F-3165EAAF5B55}" dt="2024-09-09T04:43:54.089" v="1133"/>
          <ac:cxnSpMkLst>
            <pc:docMk/>
            <pc:sldMk cId="1509030149" sldId="301"/>
            <ac:cxnSpMk id="29" creationId="{5CAECB6F-7200-D4D3-5224-41C24B4BFCCC}"/>
          </ac:cxnSpMkLst>
        </pc:cxnChg>
      </pc:sldChg>
      <pc:sldChg chg="del">
        <pc:chgData name="경준 박" userId="79e0d15398ff4bf8" providerId="Windows Live" clId="Web-{39BE9249-D29C-8D79-8F6F-3165EAAF5B55}" dt="2024-09-09T03:55:37.190" v="374"/>
        <pc:sldMkLst>
          <pc:docMk/>
          <pc:sldMk cId="3115132354" sldId="303"/>
        </pc:sldMkLst>
      </pc:sldChg>
      <pc:sldChg chg="addSp delSp modSp">
        <pc:chgData name="경준 박" userId="79e0d15398ff4bf8" providerId="Windows Live" clId="Web-{39BE9249-D29C-8D79-8F6F-3165EAAF5B55}" dt="2024-09-09T04:45:04.574" v="1148" actId="20577"/>
        <pc:sldMkLst>
          <pc:docMk/>
          <pc:sldMk cId="2183980761" sldId="304"/>
        </pc:sldMkLst>
        <pc:spChg chg="del mod">
          <ac:chgData name="경준 박" userId="79e0d15398ff4bf8" providerId="Windows Live" clId="Web-{39BE9249-D29C-8D79-8F6F-3165EAAF5B55}" dt="2024-09-09T04:37:17.660" v="1038"/>
          <ac:spMkLst>
            <pc:docMk/>
            <pc:sldMk cId="2183980761" sldId="304"/>
            <ac:spMk id="7" creationId="{A74F20ED-7613-54A0-9B68-BF8D8BA90739}"/>
          </ac:spMkLst>
        </pc:spChg>
        <pc:spChg chg="add mod">
          <ac:chgData name="경준 박" userId="79e0d15398ff4bf8" providerId="Windows Live" clId="Web-{39BE9249-D29C-8D79-8F6F-3165EAAF5B55}" dt="2024-09-09T04:45:04.574" v="1148" actId="20577"/>
          <ac:spMkLst>
            <pc:docMk/>
            <pc:sldMk cId="2183980761" sldId="304"/>
            <ac:spMk id="8" creationId="{FE4BA495-7C35-5FDC-994B-081AA2D4C1A8}"/>
          </ac:spMkLst>
        </pc:spChg>
        <pc:picChg chg="mod">
          <ac:chgData name="경준 박" userId="79e0d15398ff4bf8" providerId="Windows Live" clId="Web-{39BE9249-D29C-8D79-8F6F-3165EAAF5B55}" dt="2024-09-09T03:58:33.943" v="392" actId="14100"/>
          <ac:picMkLst>
            <pc:docMk/>
            <pc:sldMk cId="2183980761" sldId="304"/>
            <ac:picMk id="3" creationId="{71C1F3AA-A011-9852-E716-1C3ED0FB6E47}"/>
          </ac:picMkLst>
        </pc:picChg>
        <pc:picChg chg="add del">
          <ac:chgData name="경준 박" userId="79e0d15398ff4bf8" providerId="Windows Live" clId="Web-{39BE9249-D29C-8D79-8F6F-3165EAAF5B55}" dt="2024-09-09T03:58:35.177" v="393"/>
          <ac:picMkLst>
            <pc:docMk/>
            <pc:sldMk cId="2183980761" sldId="304"/>
            <ac:picMk id="4" creationId="{9FC1306C-90CF-0039-C857-AFDC2F202C0A}"/>
          </ac:picMkLst>
        </pc:picChg>
      </pc:sldChg>
      <pc:sldChg chg="addSp delSp modSp">
        <pc:chgData name="경준 박" userId="79e0d15398ff4bf8" providerId="Windows Live" clId="Web-{39BE9249-D29C-8D79-8F6F-3165EAAF5B55}" dt="2024-09-09T04:45:03.574" v="1147" actId="20577"/>
        <pc:sldMkLst>
          <pc:docMk/>
          <pc:sldMk cId="1390991233" sldId="305"/>
        </pc:sldMkLst>
        <pc:spChg chg="mod">
          <ac:chgData name="경준 박" userId="79e0d15398ff4bf8" providerId="Windows Live" clId="Web-{39BE9249-D29C-8D79-8F6F-3165EAAF5B55}" dt="2024-09-09T04:45:03.574" v="1147" actId="20577"/>
          <ac:spMkLst>
            <pc:docMk/>
            <pc:sldMk cId="1390991233" sldId="305"/>
            <ac:spMk id="9" creationId="{B2B00DB1-C9AA-A311-5929-3D2E92F6C782}"/>
          </ac:spMkLst>
        </pc:spChg>
        <pc:picChg chg="add del">
          <ac:chgData name="경준 박" userId="79e0d15398ff4bf8" providerId="Windows Live" clId="Web-{39BE9249-D29C-8D79-8F6F-3165EAAF5B55}" dt="2024-09-09T03:59:35.319" v="405"/>
          <ac:picMkLst>
            <pc:docMk/>
            <pc:sldMk cId="1390991233" sldId="305"/>
            <ac:picMk id="3" creationId="{F5F18415-0CCA-E455-D1E4-5197F9A04C0C}"/>
          </ac:picMkLst>
        </pc:picChg>
        <pc:picChg chg="mod">
          <ac:chgData name="경준 박" userId="79e0d15398ff4bf8" providerId="Windows Live" clId="Web-{39BE9249-D29C-8D79-8F6F-3165EAAF5B55}" dt="2024-09-09T03:59:34.335" v="404" actId="14100"/>
          <ac:picMkLst>
            <pc:docMk/>
            <pc:sldMk cId="1390991233" sldId="305"/>
            <ac:picMk id="7" creationId="{D474D2A2-D9FB-B266-325F-9189C0DC0D9A}"/>
          </ac:picMkLst>
        </pc:picChg>
      </pc:sldChg>
      <pc:sldChg chg="addSp delSp modSp">
        <pc:chgData name="경준 박" userId="79e0d15398ff4bf8" providerId="Windows Live" clId="Web-{39BE9249-D29C-8D79-8F6F-3165EAAF5B55}" dt="2024-09-09T04:44:59.527" v="1145" actId="20577"/>
        <pc:sldMkLst>
          <pc:docMk/>
          <pc:sldMk cId="4112528941" sldId="306"/>
        </pc:sldMkLst>
        <pc:spChg chg="add ord">
          <ac:chgData name="경준 박" userId="79e0d15398ff4bf8" providerId="Windows Live" clId="Web-{39BE9249-D29C-8D79-8F6F-3165EAAF5B55}" dt="2024-09-09T04:12:35.384" v="650"/>
          <ac:spMkLst>
            <pc:docMk/>
            <pc:sldMk cId="4112528941" sldId="306"/>
            <ac:spMk id="5" creationId="{A836E283-997C-4F7B-69D6-DBFE4D028ED6}"/>
          </ac:spMkLst>
        </pc:spChg>
        <pc:spChg chg="mod">
          <ac:chgData name="경준 박" userId="79e0d15398ff4bf8" providerId="Windows Live" clId="Web-{39BE9249-D29C-8D79-8F6F-3165EAAF5B55}" dt="2024-09-09T04:44:59.527" v="1145" actId="20577"/>
          <ac:spMkLst>
            <pc:docMk/>
            <pc:sldMk cId="4112528941" sldId="306"/>
            <ac:spMk id="9" creationId="{F0D8F694-7E32-B31B-0D1E-79F1CCC43EC9}"/>
          </ac:spMkLst>
        </pc:spChg>
        <pc:spChg chg="del">
          <ac:chgData name="경준 박" userId="79e0d15398ff4bf8" providerId="Windows Live" clId="Web-{39BE9249-D29C-8D79-8F6F-3165EAAF5B55}" dt="2024-09-09T04:12:31.805" v="648"/>
          <ac:spMkLst>
            <pc:docMk/>
            <pc:sldMk cId="4112528941" sldId="306"/>
            <ac:spMk id="13" creationId="{00000000-0000-0000-0000-000000000000}"/>
          </ac:spMkLst>
        </pc:spChg>
        <pc:picChg chg="add del">
          <ac:chgData name="경준 박" userId="79e0d15398ff4bf8" providerId="Windows Live" clId="Web-{39BE9249-D29C-8D79-8F6F-3165EAAF5B55}" dt="2024-09-09T04:00:28.070" v="421"/>
          <ac:picMkLst>
            <pc:docMk/>
            <pc:sldMk cId="4112528941" sldId="306"/>
            <ac:picMk id="3" creationId="{C42B3B8F-69B5-F964-F50E-F1423A09F9CB}"/>
          </ac:picMkLst>
        </pc:picChg>
        <pc:picChg chg="mod">
          <ac:chgData name="경준 박" userId="79e0d15398ff4bf8" providerId="Windows Live" clId="Web-{39BE9249-D29C-8D79-8F6F-3165EAAF5B55}" dt="2024-09-09T04:00:27.101" v="420" actId="14100"/>
          <ac:picMkLst>
            <pc:docMk/>
            <pc:sldMk cId="4112528941" sldId="306"/>
            <ac:picMk id="7" creationId="{A7A4032D-4CF9-3B24-2A29-1E6ABCAC728A}"/>
          </ac:picMkLst>
        </pc:picChg>
      </pc:sldChg>
      <pc:sldChg chg="addSp delSp modSp">
        <pc:chgData name="경준 박" userId="79e0d15398ff4bf8" providerId="Windows Live" clId="Web-{39BE9249-D29C-8D79-8F6F-3165EAAF5B55}" dt="2024-09-09T04:45:32.356" v="1152" actId="20577"/>
        <pc:sldMkLst>
          <pc:docMk/>
          <pc:sldMk cId="896582102" sldId="307"/>
        </pc:sldMkLst>
        <pc:spChg chg="mod">
          <ac:chgData name="경준 박" userId="79e0d15398ff4bf8" providerId="Windows Live" clId="Web-{39BE9249-D29C-8D79-8F6F-3165EAAF5B55}" dt="2024-09-09T04:11:12.976" v="632" actId="1076"/>
          <ac:spMkLst>
            <pc:docMk/>
            <pc:sldMk cId="896582102" sldId="307"/>
            <ac:spMk id="2" creationId="{4D55969F-BBB2-8399-8582-8124F502CCDF}"/>
          </ac:spMkLst>
        </pc:spChg>
        <pc:spChg chg="mod">
          <ac:chgData name="경준 박" userId="79e0d15398ff4bf8" providerId="Windows Live" clId="Web-{39BE9249-D29C-8D79-8F6F-3165EAAF5B55}" dt="2024-09-09T04:10:39.163" v="626" actId="1076"/>
          <ac:spMkLst>
            <pc:docMk/>
            <pc:sldMk cId="896582102" sldId="307"/>
            <ac:spMk id="3" creationId="{2B710D1A-2D1E-1172-A170-8CBCF890F48C}"/>
          </ac:spMkLst>
        </pc:spChg>
        <pc:spChg chg="mod">
          <ac:chgData name="경준 박" userId="79e0d15398ff4bf8" providerId="Windows Live" clId="Web-{39BE9249-D29C-8D79-8F6F-3165EAAF5B55}" dt="2024-09-09T04:11:12.992" v="633" actId="1076"/>
          <ac:spMkLst>
            <pc:docMk/>
            <pc:sldMk cId="896582102" sldId="307"/>
            <ac:spMk id="8" creationId="{95F640CA-8C1E-961F-F33B-F560F0F0CAB6}"/>
          </ac:spMkLst>
        </pc:spChg>
        <pc:spChg chg="del mod">
          <ac:chgData name="경준 박" userId="79e0d15398ff4bf8" providerId="Windows Live" clId="Web-{39BE9249-D29C-8D79-8F6F-3165EAAF5B55}" dt="2024-09-09T04:44:40.714" v="1142"/>
          <ac:spMkLst>
            <pc:docMk/>
            <pc:sldMk cId="896582102" sldId="307"/>
            <ac:spMk id="9" creationId="{F0D8F694-7E32-B31B-0D1E-79F1CCC43EC9}"/>
          </ac:spMkLst>
        </pc:spChg>
        <pc:spChg chg="mod">
          <ac:chgData name="경준 박" userId="79e0d15398ff4bf8" providerId="Windows Live" clId="Web-{39BE9249-D29C-8D79-8F6F-3165EAAF5B55}" dt="2024-09-09T04:10:33.053" v="625" actId="1076"/>
          <ac:spMkLst>
            <pc:docMk/>
            <pc:sldMk cId="896582102" sldId="307"/>
            <ac:spMk id="10" creationId="{62CB6A0B-1682-9F42-8A5B-295DA36B04DA}"/>
          </ac:spMkLst>
        </pc:spChg>
        <pc:spChg chg="mod">
          <ac:chgData name="경준 박" userId="79e0d15398ff4bf8" providerId="Windows Live" clId="Web-{39BE9249-D29C-8D79-8F6F-3165EAAF5B55}" dt="2024-09-09T04:11:03.960" v="631" actId="1076"/>
          <ac:spMkLst>
            <pc:docMk/>
            <pc:sldMk cId="896582102" sldId="307"/>
            <ac:spMk id="12" creationId="{8F73E2F7-0DFC-139A-596B-F66BCFCFADDE}"/>
          </ac:spMkLst>
        </pc:spChg>
        <pc:spChg chg="del">
          <ac:chgData name="경준 박" userId="79e0d15398ff4bf8" providerId="Windows Live" clId="Web-{39BE9249-D29C-8D79-8F6F-3165EAAF5B55}" dt="2024-09-09T04:12:00.664" v="640"/>
          <ac:spMkLst>
            <pc:docMk/>
            <pc:sldMk cId="896582102" sldId="307"/>
            <ac:spMk id="13" creationId="{00000000-0000-0000-0000-000000000000}"/>
          </ac:spMkLst>
        </pc:spChg>
        <pc:spChg chg="mod">
          <ac:chgData name="경준 박" userId="79e0d15398ff4bf8" providerId="Windows Live" clId="Web-{39BE9249-D29C-8D79-8F6F-3165EAAF5B55}" dt="2024-09-09T04:10:41.397" v="627" actId="1076"/>
          <ac:spMkLst>
            <pc:docMk/>
            <pc:sldMk cId="896582102" sldId="307"/>
            <ac:spMk id="15" creationId="{8AB4F30D-C837-BCA8-0FFD-E13868838161}"/>
          </ac:spMkLst>
        </pc:spChg>
        <pc:spChg chg="add ord">
          <ac:chgData name="경준 박" userId="79e0d15398ff4bf8" providerId="Windows Live" clId="Web-{39BE9249-D29C-8D79-8F6F-3165EAAF5B55}" dt="2024-09-09T04:12:14.977" v="642"/>
          <ac:spMkLst>
            <pc:docMk/>
            <pc:sldMk cId="896582102" sldId="307"/>
            <ac:spMk id="31" creationId="{B9FFFFD1-72C4-72C5-F923-7429AC9E9282}"/>
          </ac:spMkLst>
        </pc:spChg>
        <pc:spChg chg="add mod">
          <ac:chgData name="경준 박" userId="79e0d15398ff4bf8" providerId="Windows Live" clId="Web-{39BE9249-D29C-8D79-8F6F-3165EAAF5B55}" dt="2024-09-09T04:45:32.356" v="1152" actId="20577"/>
          <ac:spMkLst>
            <pc:docMk/>
            <pc:sldMk cId="896582102" sldId="307"/>
            <ac:spMk id="33" creationId="{36976244-E865-1002-0019-1BFFD41225B6}"/>
          </ac:spMkLst>
        </pc:spChg>
        <pc:picChg chg="add del">
          <ac:chgData name="경준 박" userId="79e0d15398ff4bf8" providerId="Windows Live" clId="Web-{39BE9249-D29C-8D79-8F6F-3165EAAF5B55}" dt="2024-09-09T04:03:49.062" v="480"/>
          <ac:picMkLst>
            <pc:docMk/>
            <pc:sldMk cId="896582102" sldId="307"/>
            <ac:picMk id="5" creationId="{9B9F1C47-F77F-DCBD-2980-58577BF505E2}"/>
          </ac:picMkLst>
        </pc:picChg>
        <pc:picChg chg="add del">
          <ac:chgData name="경준 박" userId="79e0d15398ff4bf8" providerId="Windows Live" clId="Web-{39BE9249-D29C-8D79-8F6F-3165EAAF5B55}" dt="2024-09-09T04:05:47.689" v="511"/>
          <ac:picMkLst>
            <pc:docMk/>
            <pc:sldMk cId="896582102" sldId="307"/>
            <ac:picMk id="7" creationId="{A539ECEE-A689-828F-0CDB-729F9F7C0824}"/>
          </ac:picMkLst>
        </pc:picChg>
        <pc:picChg chg="mod">
          <ac:chgData name="경준 박" userId="79e0d15398ff4bf8" providerId="Windows Live" clId="Web-{39BE9249-D29C-8D79-8F6F-3165EAAF5B55}" dt="2024-09-09T04:09:30.787" v="610" actId="14100"/>
          <ac:picMkLst>
            <pc:docMk/>
            <pc:sldMk cId="896582102" sldId="307"/>
            <ac:picMk id="17" creationId="{ED513222-AB9D-2E05-707D-8CD891117170}"/>
          </ac:picMkLst>
        </pc:picChg>
        <pc:picChg chg="mod">
          <ac:chgData name="경준 박" userId="79e0d15398ff4bf8" providerId="Windows Live" clId="Web-{39BE9249-D29C-8D79-8F6F-3165EAAF5B55}" dt="2024-09-09T04:09:30.802" v="611" actId="14100"/>
          <ac:picMkLst>
            <pc:docMk/>
            <pc:sldMk cId="896582102" sldId="307"/>
            <ac:picMk id="18" creationId="{080D6AA2-C805-A831-B650-7EA7B27CA236}"/>
          </ac:picMkLst>
        </pc:picChg>
        <pc:picChg chg="add del">
          <ac:chgData name="경준 박" userId="79e0d15398ff4bf8" providerId="Windows Live" clId="Web-{39BE9249-D29C-8D79-8F6F-3165EAAF5B55}" dt="2024-09-09T04:06:00.549" v="515"/>
          <ac:picMkLst>
            <pc:docMk/>
            <pc:sldMk cId="896582102" sldId="307"/>
            <ac:picMk id="21" creationId="{BEAB8D3C-16B2-5289-5D8E-3A4F0E7EF9DF}"/>
          </ac:picMkLst>
        </pc:picChg>
        <pc:picChg chg="add del">
          <ac:chgData name="경준 박" userId="79e0d15398ff4bf8" providerId="Windows Live" clId="Web-{39BE9249-D29C-8D79-8F6F-3165EAAF5B55}" dt="2024-09-09T04:09:47.553" v="617"/>
          <ac:picMkLst>
            <pc:docMk/>
            <pc:sldMk cId="896582102" sldId="307"/>
            <ac:picMk id="23" creationId="{D6A5910F-593F-2C7B-FA0F-7B56E42F2157}"/>
          </ac:picMkLst>
        </pc:picChg>
        <pc:picChg chg="mod">
          <ac:chgData name="경준 박" userId="79e0d15398ff4bf8" providerId="Windows Live" clId="Web-{39BE9249-D29C-8D79-8F6F-3165EAAF5B55}" dt="2024-09-09T04:10:23.991" v="624" actId="1076"/>
          <ac:picMkLst>
            <pc:docMk/>
            <pc:sldMk cId="896582102" sldId="307"/>
            <ac:picMk id="24" creationId="{913EC231-F9C4-1EF2-FD5F-9AEE8F6DFA01}"/>
          </ac:picMkLst>
        </pc:picChg>
        <pc:picChg chg="add del">
          <ac:chgData name="경준 박" userId="79e0d15398ff4bf8" providerId="Windows Live" clId="Web-{39BE9249-D29C-8D79-8F6F-3165EAAF5B55}" dt="2024-09-09T04:10:05.115" v="621"/>
          <ac:picMkLst>
            <pc:docMk/>
            <pc:sldMk cId="896582102" sldId="307"/>
            <ac:picMk id="26" creationId="{92E0422B-7871-CEFD-EFA6-A4103DE49C02}"/>
          </ac:picMkLst>
        </pc:picChg>
        <pc:picChg chg="mod">
          <ac:chgData name="경준 박" userId="79e0d15398ff4bf8" providerId="Windows Live" clId="Web-{39BE9249-D29C-8D79-8F6F-3165EAAF5B55}" dt="2024-09-09T04:10:04.225" v="620" actId="1076"/>
          <ac:picMkLst>
            <pc:docMk/>
            <pc:sldMk cId="896582102" sldId="307"/>
            <ac:picMk id="27" creationId="{4AC4FCBD-200B-0161-9D9D-D8F79E4D1205}"/>
          </ac:picMkLst>
        </pc:picChg>
        <pc:picChg chg="mod">
          <ac:chgData name="경준 박" userId="79e0d15398ff4bf8" providerId="Windows Live" clId="Web-{39BE9249-D29C-8D79-8F6F-3165EAAF5B55}" dt="2024-09-09T04:10:17.975" v="623" actId="1076"/>
          <ac:picMkLst>
            <pc:docMk/>
            <pc:sldMk cId="896582102" sldId="307"/>
            <ac:picMk id="28" creationId="{31BFF10C-F57C-46DF-4CDF-7678E7224584}"/>
          </ac:picMkLst>
        </pc:picChg>
        <pc:picChg chg="mod">
          <ac:chgData name="경준 박" userId="79e0d15398ff4bf8" providerId="Windows Live" clId="Web-{39BE9249-D29C-8D79-8F6F-3165EAAF5B55}" dt="2024-09-09T04:10:11.053" v="622" actId="1076"/>
          <ac:picMkLst>
            <pc:docMk/>
            <pc:sldMk cId="896582102" sldId="307"/>
            <ac:picMk id="29" creationId="{17706C3B-3BDE-DE77-2A08-5D514D15FAFD}"/>
          </ac:picMkLst>
        </pc:picChg>
      </pc:sldChg>
      <pc:sldChg chg="addSp delSp modSp delAnim">
        <pc:chgData name="경준 박" userId="79e0d15398ff4bf8" providerId="Windows Live" clId="Web-{39BE9249-D29C-8D79-8F6F-3165EAAF5B55}" dt="2024-09-09T04:45:42.200" v="1157" actId="20577"/>
        <pc:sldMkLst>
          <pc:docMk/>
          <pc:sldMk cId="3999567828" sldId="308"/>
        </pc:sldMkLst>
        <pc:spChg chg="mod">
          <ac:chgData name="경준 박" userId="79e0d15398ff4bf8" providerId="Windows Live" clId="Web-{39BE9249-D29C-8D79-8F6F-3165EAAF5B55}" dt="2024-09-09T04:21:35.285" v="715" actId="14100"/>
          <ac:spMkLst>
            <pc:docMk/>
            <pc:sldMk cId="3999567828" sldId="308"/>
            <ac:spMk id="3" creationId="{0A79C1EC-E6CC-8C09-8C01-3F30B0565442}"/>
          </ac:spMkLst>
        </pc:spChg>
        <pc:spChg chg="mod">
          <ac:chgData name="경준 박" userId="79e0d15398ff4bf8" providerId="Windows Live" clId="Web-{39BE9249-D29C-8D79-8F6F-3165EAAF5B55}" dt="2024-09-09T04:14:33.807" v="668" actId="1076"/>
          <ac:spMkLst>
            <pc:docMk/>
            <pc:sldMk cId="3999567828" sldId="308"/>
            <ac:spMk id="5" creationId="{4349E79C-691E-A3D3-FD69-68E0A3C74BB1}"/>
          </ac:spMkLst>
        </pc:spChg>
        <pc:spChg chg="mod">
          <ac:chgData name="경준 박" userId="79e0d15398ff4bf8" providerId="Windows Live" clId="Web-{39BE9249-D29C-8D79-8F6F-3165EAAF5B55}" dt="2024-09-09T04:14:40.323" v="670" actId="1076"/>
          <ac:spMkLst>
            <pc:docMk/>
            <pc:sldMk cId="3999567828" sldId="308"/>
            <ac:spMk id="7" creationId="{90389686-53F0-0870-24E5-7F8A924F3548}"/>
          </ac:spMkLst>
        </pc:spChg>
        <pc:spChg chg="mod">
          <ac:chgData name="경준 박" userId="79e0d15398ff4bf8" providerId="Windows Live" clId="Web-{39BE9249-D29C-8D79-8F6F-3165EAAF5B55}" dt="2024-09-09T04:45:42.200" v="1157" actId="20577"/>
          <ac:spMkLst>
            <pc:docMk/>
            <pc:sldMk cId="3999567828" sldId="308"/>
            <ac:spMk id="9" creationId="{F0D8F694-7E32-B31B-0D1E-79F1CCC43EC9}"/>
          </ac:spMkLst>
        </pc:spChg>
        <pc:spChg chg="mod">
          <ac:chgData name="경준 박" userId="79e0d15398ff4bf8" providerId="Windows Live" clId="Web-{39BE9249-D29C-8D79-8F6F-3165EAAF5B55}" dt="2024-09-09T04:20:10.735" v="698" actId="1076"/>
          <ac:spMkLst>
            <pc:docMk/>
            <pc:sldMk cId="3999567828" sldId="308"/>
            <ac:spMk id="13" creationId="{00000000-0000-0000-0000-000000000000}"/>
          </ac:spMkLst>
        </pc:spChg>
        <pc:spChg chg="mod">
          <ac:chgData name="경준 박" userId="79e0d15398ff4bf8" providerId="Windows Live" clId="Web-{39BE9249-D29C-8D79-8F6F-3165EAAF5B55}" dt="2024-09-09T04:15:15.464" v="684" actId="1076"/>
          <ac:spMkLst>
            <pc:docMk/>
            <pc:sldMk cId="3999567828" sldId="308"/>
            <ac:spMk id="18" creationId="{C8BC9C81-2EF5-4515-7DDD-9903EF87003B}"/>
          </ac:spMkLst>
        </pc:spChg>
        <pc:picChg chg="del mod">
          <ac:chgData name="경준 박" userId="79e0d15398ff4bf8" providerId="Windows Live" clId="Web-{39BE9249-D29C-8D79-8F6F-3165EAAF5B55}" dt="2024-09-09T04:19:44.844" v="691"/>
          <ac:picMkLst>
            <pc:docMk/>
            <pc:sldMk cId="3999567828" sldId="308"/>
            <ac:picMk id="2" creationId="{13354BC8-3910-AA89-4FAD-47913813E3EA}"/>
          </ac:picMkLst>
        </pc:picChg>
        <pc:picChg chg="add del">
          <ac:chgData name="경준 박" userId="79e0d15398ff4bf8" providerId="Windows Live" clId="Web-{39BE9249-D29C-8D79-8F6F-3165EAAF5B55}" dt="2024-09-09T04:14:10.463" v="661"/>
          <ac:picMkLst>
            <pc:docMk/>
            <pc:sldMk cId="3999567828" sldId="308"/>
            <ac:picMk id="6" creationId="{97AF8AAB-F6C1-C163-7DB2-17112AC255C1}"/>
          </ac:picMkLst>
        </pc:picChg>
        <pc:picChg chg="mod">
          <ac:chgData name="경준 박" userId="79e0d15398ff4bf8" providerId="Windows Live" clId="Web-{39BE9249-D29C-8D79-8F6F-3165EAAF5B55}" dt="2024-09-09T04:15:30.043" v="686" actId="14100"/>
          <ac:picMkLst>
            <pc:docMk/>
            <pc:sldMk cId="3999567828" sldId="308"/>
            <ac:picMk id="10" creationId="{80A233B0-AA27-3DE6-2B7C-BFFC9880EC96}"/>
          </ac:picMkLst>
        </pc:picChg>
        <pc:picChg chg="add del">
          <ac:chgData name="경준 박" userId="79e0d15398ff4bf8" providerId="Windows Live" clId="Web-{39BE9249-D29C-8D79-8F6F-3165EAAF5B55}" dt="2024-09-09T04:14:29.370" v="666"/>
          <ac:picMkLst>
            <pc:docMk/>
            <pc:sldMk cId="3999567828" sldId="308"/>
            <ac:picMk id="12" creationId="{8CC586EF-7C6D-528F-A2DB-C47FFC1F548C}"/>
          </ac:picMkLst>
        </pc:picChg>
        <pc:picChg chg="mod">
          <ac:chgData name="경준 박" userId="79e0d15398ff4bf8" providerId="Windows Live" clId="Web-{39BE9249-D29C-8D79-8F6F-3165EAAF5B55}" dt="2024-09-09T04:16:17.044" v="690" actId="14100"/>
          <ac:picMkLst>
            <pc:docMk/>
            <pc:sldMk cId="3999567828" sldId="308"/>
            <ac:picMk id="15" creationId="{07A76232-F9EA-8C40-79A9-AE1162C98145}"/>
          </ac:picMkLst>
        </pc:picChg>
        <pc:picChg chg="mod">
          <ac:chgData name="경준 박" userId="79e0d15398ff4bf8" providerId="Windows Live" clId="Web-{39BE9249-D29C-8D79-8F6F-3165EAAF5B55}" dt="2024-09-09T04:15:54.231" v="688" actId="14100"/>
          <ac:picMkLst>
            <pc:docMk/>
            <pc:sldMk cId="3999567828" sldId="308"/>
            <ac:picMk id="17" creationId="{18CD2F4B-4144-2287-1B5E-9AA8FC985F40}"/>
          </ac:picMkLst>
        </pc:picChg>
        <pc:picChg chg="add del">
          <ac:chgData name="경준 박" userId="79e0d15398ff4bf8" providerId="Windows Live" clId="Web-{39BE9249-D29C-8D79-8F6F-3165EAAF5B55}" dt="2024-09-09T04:14:50.964" v="674"/>
          <ac:picMkLst>
            <pc:docMk/>
            <pc:sldMk cId="3999567828" sldId="308"/>
            <ac:picMk id="21" creationId="{30BEC00F-A94E-7E45-6287-AB4CE0B84A08}"/>
          </ac:picMkLst>
        </pc:picChg>
        <pc:picChg chg="add del">
          <ac:chgData name="경준 박" userId="79e0d15398ff4bf8" providerId="Windows Live" clId="Web-{39BE9249-D29C-8D79-8F6F-3165EAAF5B55}" dt="2024-09-09T04:15:07.464" v="682"/>
          <ac:picMkLst>
            <pc:docMk/>
            <pc:sldMk cId="3999567828" sldId="308"/>
            <ac:picMk id="23" creationId="{8E4BCB89-997A-F70F-9FAF-D064639E636A}"/>
          </ac:picMkLst>
        </pc:picChg>
        <pc:picChg chg="add del mod">
          <ac:chgData name="경준 박" userId="79e0d15398ff4bf8" providerId="Windows Live" clId="Web-{39BE9249-D29C-8D79-8F6F-3165EAAF5B55}" dt="2024-09-09T04:20:07.954" v="696"/>
          <ac:picMkLst>
            <pc:docMk/>
            <pc:sldMk cId="3999567828" sldId="308"/>
            <ac:picMk id="24" creationId="{D8986E62-C1AC-4106-23C7-0D8B250EAE8E}"/>
          </ac:picMkLst>
        </pc:picChg>
        <pc:picChg chg="add del mod">
          <ac:chgData name="경준 박" userId="79e0d15398ff4bf8" providerId="Windows Live" clId="Web-{39BE9249-D29C-8D79-8F6F-3165EAAF5B55}" dt="2024-09-09T04:20:18.923" v="701"/>
          <ac:picMkLst>
            <pc:docMk/>
            <pc:sldMk cId="3999567828" sldId="308"/>
            <ac:picMk id="25" creationId="{C648BDCB-CC08-7294-F6CA-F3F5C6EFDCFE}"/>
          </ac:picMkLst>
        </pc:picChg>
        <pc:picChg chg="add mod ord modCrop">
          <ac:chgData name="경준 박" userId="79e0d15398ff4bf8" providerId="Windows Live" clId="Web-{39BE9249-D29C-8D79-8F6F-3165EAAF5B55}" dt="2024-09-09T04:21:18.394" v="713" actId="14100"/>
          <ac:picMkLst>
            <pc:docMk/>
            <pc:sldMk cId="3999567828" sldId="308"/>
            <ac:picMk id="26" creationId="{F32FA39D-6352-FA0A-E1F7-7AE8009975A1}"/>
          </ac:picMkLst>
        </pc:picChg>
      </pc:sldChg>
      <pc:sldChg chg="addSp delSp modSp">
        <pc:chgData name="경준 박" userId="79e0d15398ff4bf8" providerId="Windows Live" clId="Web-{39BE9249-D29C-8D79-8F6F-3165EAAF5B55}" dt="2024-09-09T04:51:27.472" v="1197" actId="1076"/>
        <pc:sldMkLst>
          <pc:docMk/>
          <pc:sldMk cId="2826105726" sldId="309"/>
        </pc:sldMkLst>
        <pc:spChg chg="mod">
          <ac:chgData name="경준 박" userId="79e0d15398ff4bf8" providerId="Windows Live" clId="Web-{39BE9249-D29C-8D79-8F6F-3165EAAF5B55}" dt="2024-09-09T04:13:48.729" v="657" actId="1076"/>
          <ac:spMkLst>
            <pc:docMk/>
            <pc:sldMk cId="2826105726" sldId="309"/>
            <ac:spMk id="5" creationId="{4349E79C-691E-A3D3-FD69-68E0A3C74BB1}"/>
          </ac:spMkLst>
        </pc:spChg>
        <pc:spChg chg="mod">
          <ac:chgData name="경준 박" userId="79e0d15398ff4bf8" providerId="Windows Live" clId="Web-{39BE9249-D29C-8D79-8F6F-3165EAAF5B55}" dt="2024-09-09T04:13:56.807" v="659" actId="1076"/>
          <ac:spMkLst>
            <pc:docMk/>
            <pc:sldMk cId="2826105726" sldId="309"/>
            <ac:spMk id="7" creationId="{90389686-53F0-0870-24E5-7F8A924F3548}"/>
          </ac:spMkLst>
        </pc:spChg>
        <pc:spChg chg="add ord">
          <ac:chgData name="경준 박" userId="79e0d15398ff4bf8" providerId="Windows Live" clId="Web-{39BE9249-D29C-8D79-8F6F-3165EAAF5B55}" dt="2024-09-09T04:12:19.680" v="644"/>
          <ac:spMkLst>
            <pc:docMk/>
            <pc:sldMk cId="2826105726" sldId="309"/>
            <ac:spMk id="8" creationId="{384DB966-4AC0-03DC-E009-AF8F9901F455}"/>
          </ac:spMkLst>
        </pc:spChg>
        <pc:spChg chg="mod">
          <ac:chgData name="경준 박" userId="79e0d15398ff4bf8" providerId="Windows Live" clId="Web-{39BE9249-D29C-8D79-8F6F-3165EAAF5B55}" dt="2024-09-09T04:45:35.075" v="1153" actId="20577"/>
          <ac:spMkLst>
            <pc:docMk/>
            <pc:sldMk cId="2826105726" sldId="309"/>
            <ac:spMk id="9" creationId="{F0D8F694-7E32-B31B-0D1E-79F1CCC43EC9}"/>
          </ac:spMkLst>
        </pc:spChg>
        <pc:spChg chg="del mod">
          <ac:chgData name="경준 박" userId="79e0d15398ff4bf8" providerId="Windows Live" clId="Web-{39BE9249-D29C-8D79-8F6F-3165EAAF5B55}" dt="2024-09-09T04:11:53.680" v="639"/>
          <ac:spMkLst>
            <pc:docMk/>
            <pc:sldMk cId="2826105726" sldId="309"/>
            <ac:spMk id="13" creationId="{00000000-0000-0000-0000-000000000000}"/>
          </ac:spMkLst>
        </pc:spChg>
        <pc:spChg chg="mod">
          <ac:chgData name="경준 박" userId="79e0d15398ff4bf8" providerId="Windows Live" clId="Web-{39BE9249-D29C-8D79-8F6F-3165EAAF5B55}" dt="2024-09-09T04:13:53.416" v="658" actId="1076"/>
          <ac:spMkLst>
            <pc:docMk/>
            <pc:sldMk cId="2826105726" sldId="309"/>
            <ac:spMk id="18" creationId="{C8BC9C81-2EF5-4515-7DDD-9903EF87003B}"/>
          </ac:spMkLst>
        </pc:spChg>
        <pc:picChg chg="mod">
          <ac:chgData name="경준 박" userId="79e0d15398ff4bf8" providerId="Windows Live" clId="Web-{39BE9249-D29C-8D79-8F6F-3165EAAF5B55}" dt="2024-09-09T04:51:27.472" v="1197" actId="1076"/>
          <ac:picMkLst>
            <pc:docMk/>
            <pc:sldMk cId="2826105726" sldId="309"/>
            <ac:picMk id="2" creationId="{B38D1328-D8A2-9AD4-4BA3-3F8D472A02C6}"/>
          </ac:picMkLst>
        </pc:picChg>
        <pc:picChg chg="mod">
          <ac:chgData name="경준 박" userId="79e0d15398ff4bf8" providerId="Windows Live" clId="Web-{39BE9249-D29C-8D79-8F6F-3165EAAF5B55}" dt="2024-09-09T04:51:27.440" v="1195" actId="1076"/>
          <ac:picMkLst>
            <pc:docMk/>
            <pc:sldMk cId="2826105726" sldId="309"/>
            <ac:picMk id="3" creationId="{B3DCC5EC-383D-3F24-962F-2945AC361DC8}"/>
          </ac:picMkLst>
        </pc:picChg>
        <pc:picChg chg="mod">
          <ac:chgData name="경준 박" userId="79e0d15398ff4bf8" providerId="Windows Live" clId="Web-{39BE9249-D29C-8D79-8F6F-3165EAAF5B55}" dt="2024-09-09T04:51:27.456" v="1196" actId="1076"/>
          <ac:picMkLst>
            <pc:docMk/>
            <pc:sldMk cId="2826105726" sldId="309"/>
            <ac:picMk id="4" creationId="{8EB0EE2B-4206-8BA5-1D17-A2F5CC889C8C}"/>
          </ac:picMkLst>
        </pc:picChg>
        <pc:picChg chg="add del">
          <ac:chgData name="경준 박" userId="79e0d15398ff4bf8" providerId="Windows Live" clId="Web-{39BE9249-D29C-8D79-8F6F-3165EAAF5B55}" dt="2024-09-09T04:13:41.228" v="655"/>
          <ac:picMkLst>
            <pc:docMk/>
            <pc:sldMk cId="2826105726" sldId="309"/>
            <ac:picMk id="12" creationId="{7435CB1D-B749-7821-3D34-8690BCACADFF}"/>
          </ac:picMkLst>
        </pc:picChg>
        <pc:picChg chg="add del">
          <ac:chgData name="경준 박" userId="79e0d15398ff4bf8" providerId="Windows Live" clId="Web-{39BE9249-D29C-8D79-8F6F-3165EAAF5B55}" dt="2024-09-09T04:50:13.408" v="1178"/>
          <ac:picMkLst>
            <pc:docMk/>
            <pc:sldMk cId="2826105726" sldId="309"/>
            <ac:picMk id="16" creationId="{692CD9F2-D413-AD1E-E289-F8B2D50BE61E}"/>
          </ac:picMkLst>
        </pc:picChg>
      </pc:sldChg>
      <pc:sldChg chg="addSp delSp modSp">
        <pc:chgData name="경준 박" userId="79e0d15398ff4bf8" providerId="Windows Live" clId="Web-{39BE9249-D29C-8D79-8F6F-3165EAAF5B55}" dt="2024-09-09T04:46:10.528" v="1163" actId="20577"/>
        <pc:sldMkLst>
          <pc:docMk/>
          <pc:sldMk cId="3968944911" sldId="310"/>
        </pc:sldMkLst>
        <pc:spChg chg="mod">
          <ac:chgData name="경준 박" userId="79e0d15398ff4bf8" providerId="Windows Live" clId="Web-{39BE9249-D29C-8D79-8F6F-3165EAAF5B55}" dt="2024-09-09T04:46:10.528" v="1163" actId="20577"/>
          <ac:spMkLst>
            <pc:docMk/>
            <pc:sldMk cId="3968944911" sldId="310"/>
            <ac:spMk id="9" creationId="{F0D8F694-7E32-B31B-0D1E-79F1CCC43EC9}"/>
          </ac:spMkLst>
        </pc:spChg>
        <pc:picChg chg="mod">
          <ac:chgData name="경준 박" userId="79e0d15398ff4bf8" providerId="Windows Live" clId="Web-{39BE9249-D29C-8D79-8F6F-3165EAAF5B55}" dt="2024-09-09T04:23:27.396" v="731" actId="14100"/>
          <ac:picMkLst>
            <pc:docMk/>
            <pc:sldMk cId="3968944911" sldId="310"/>
            <ac:picMk id="2" creationId="{C6CAF28C-9BF8-1B96-9B68-818F0E0870E8}"/>
          </ac:picMkLst>
        </pc:picChg>
        <pc:picChg chg="add del">
          <ac:chgData name="경준 박" userId="79e0d15398ff4bf8" providerId="Windows Live" clId="Web-{39BE9249-D29C-8D79-8F6F-3165EAAF5B55}" dt="2024-09-09T04:23:30.021" v="732"/>
          <ac:picMkLst>
            <pc:docMk/>
            <pc:sldMk cId="3968944911" sldId="310"/>
            <ac:picMk id="4" creationId="{4A10F420-4BDC-A6DA-A988-E52D32B2B9F6}"/>
          </ac:picMkLst>
        </pc:picChg>
      </pc:sldChg>
      <pc:sldChg chg="addSp delSp modSp">
        <pc:chgData name="경준 박" userId="79e0d15398ff4bf8" providerId="Windows Live" clId="Web-{39BE9249-D29C-8D79-8F6F-3165EAAF5B55}" dt="2024-09-09T04:46:03.263" v="1158" actId="20577"/>
        <pc:sldMkLst>
          <pc:docMk/>
          <pc:sldMk cId="897673367" sldId="312"/>
        </pc:sldMkLst>
        <pc:spChg chg="mod">
          <ac:chgData name="경준 박" userId="79e0d15398ff4bf8" providerId="Windows Live" clId="Web-{39BE9249-D29C-8D79-8F6F-3165EAAF5B55}" dt="2024-09-09T04:22:39.301" v="726" actId="1076"/>
          <ac:spMkLst>
            <pc:docMk/>
            <pc:sldMk cId="897673367" sldId="312"/>
            <ac:spMk id="8" creationId="{C7639A12-C9AE-5636-1CA9-0A7D59EF2FCE}"/>
          </ac:spMkLst>
        </pc:spChg>
        <pc:spChg chg="mod">
          <ac:chgData name="경준 박" userId="79e0d15398ff4bf8" providerId="Windows Live" clId="Web-{39BE9249-D29C-8D79-8F6F-3165EAAF5B55}" dt="2024-09-09T04:46:03.263" v="1158" actId="20577"/>
          <ac:spMkLst>
            <pc:docMk/>
            <pc:sldMk cId="897673367" sldId="312"/>
            <ac:spMk id="9" creationId="{F0D8F694-7E32-B31B-0D1E-79F1CCC43EC9}"/>
          </ac:spMkLst>
        </pc:spChg>
        <pc:spChg chg="mod">
          <ac:chgData name="경준 박" userId="79e0d15398ff4bf8" providerId="Windows Live" clId="Web-{39BE9249-D29C-8D79-8F6F-3165EAAF5B55}" dt="2024-09-09T04:22:36.895" v="725" actId="1076"/>
          <ac:spMkLst>
            <pc:docMk/>
            <pc:sldMk cId="897673367" sldId="312"/>
            <ac:spMk id="12" creationId="{7575F26E-6197-241C-4246-7A89288A0A3F}"/>
          </ac:spMkLst>
        </pc:spChg>
        <pc:spChg chg="mod">
          <ac:chgData name="경준 박" userId="79e0d15398ff4bf8" providerId="Windows Live" clId="Web-{39BE9249-D29C-8D79-8F6F-3165EAAF5B55}" dt="2024-09-09T04:22:33.817" v="724" actId="1076"/>
          <ac:spMkLst>
            <pc:docMk/>
            <pc:sldMk cId="897673367" sldId="312"/>
            <ac:spMk id="16" creationId="{364D7A75-67D4-36BB-2836-72619EF22EC7}"/>
          </ac:spMkLst>
        </pc:spChg>
        <pc:picChg chg="mod">
          <ac:chgData name="경준 박" userId="79e0d15398ff4bf8" providerId="Windows Live" clId="Web-{39BE9249-D29C-8D79-8F6F-3165EAAF5B55}" dt="2024-09-09T04:22:21.379" v="721" actId="1076"/>
          <ac:picMkLst>
            <pc:docMk/>
            <pc:sldMk cId="897673367" sldId="312"/>
            <ac:picMk id="3" creationId="{C82CC649-53A2-4367-67DC-BAD789F4F46E}"/>
          </ac:picMkLst>
        </pc:picChg>
        <pc:picChg chg="add del">
          <ac:chgData name="경준 박" userId="79e0d15398ff4bf8" providerId="Windows Live" clId="Web-{39BE9249-D29C-8D79-8F6F-3165EAAF5B55}" dt="2024-09-09T04:22:13.551" v="718"/>
          <ac:picMkLst>
            <pc:docMk/>
            <pc:sldMk cId="897673367" sldId="312"/>
            <ac:picMk id="4" creationId="{5FFEC5E0-0A89-6271-8EE9-22BF07964E2C}"/>
          </ac:picMkLst>
        </pc:picChg>
        <pc:picChg chg="mod">
          <ac:chgData name="경준 박" userId="79e0d15398ff4bf8" providerId="Windows Live" clId="Web-{39BE9249-D29C-8D79-8F6F-3165EAAF5B55}" dt="2024-09-09T04:22:12.535" v="717" actId="1076"/>
          <ac:picMkLst>
            <pc:docMk/>
            <pc:sldMk cId="897673367" sldId="312"/>
            <ac:picMk id="5" creationId="{E70B6318-8C54-CD7E-C2D3-1AA6F0B54E78}"/>
          </ac:picMkLst>
        </pc:picChg>
        <pc:picChg chg="add del mod">
          <ac:chgData name="경준 박" userId="79e0d15398ff4bf8" providerId="Windows Live" clId="Web-{39BE9249-D29C-8D79-8F6F-3165EAAF5B55}" dt="2024-09-09T04:22:22.473" v="722"/>
          <ac:picMkLst>
            <pc:docMk/>
            <pc:sldMk cId="897673367" sldId="312"/>
            <ac:picMk id="6" creationId="{B349BFEC-BEBF-8BBC-2009-F34909CBA442}"/>
          </ac:picMkLst>
        </pc:picChg>
        <pc:picChg chg="mod">
          <ac:chgData name="경준 박" userId="79e0d15398ff4bf8" providerId="Windows Live" clId="Web-{39BE9249-D29C-8D79-8F6F-3165EAAF5B55}" dt="2024-09-09T04:22:29.285" v="723" actId="1076"/>
          <ac:picMkLst>
            <pc:docMk/>
            <pc:sldMk cId="897673367" sldId="312"/>
            <ac:picMk id="17" creationId="{20A02EA6-FCE2-6378-55E3-052DCEB25D1C}"/>
          </ac:picMkLst>
        </pc:picChg>
      </pc:sldChg>
      <pc:sldChg chg="modSp">
        <pc:chgData name="경준 박" userId="79e0d15398ff4bf8" providerId="Windows Live" clId="Web-{39BE9249-D29C-8D79-8F6F-3165EAAF5B55}" dt="2024-09-09T04:38:44.818" v="1052"/>
        <pc:sldMkLst>
          <pc:docMk/>
          <pc:sldMk cId="3598128890" sldId="313"/>
        </pc:sldMkLst>
        <pc:spChg chg="mod">
          <ac:chgData name="경준 박" userId="79e0d15398ff4bf8" providerId="Windows Live" clId="Web-{39BE9249-D29C-8D79-8F6F-3165EAAF5B55}" dt="2024-09-09T04:38:44.818" v="1052"/>
          <ac:spMkLst>
            <pc:docMk/>
            <pc:sldMk cId="3598128890" sldId="313"/>
            <ac:spMk id="9" creationId="{F0D8F694-7E32-B31B-0D1E-79F1CCC43EC9}"/>
          </ac:spMkLst>
        </pc:spChg>
      </pc:sldChg>
      <pc:sldChg chg="addSp delSp modSp add replId">
        <pc:chgData name="경준 박" userId="79e0d15398ff4bf8" providerId="Windows Live" clId="Web-{39BE9249-D29C-8D79-8F6F-3165EAAF5B55}" dt="2024-09-09T04:45:06.449" v="1149" actId="20577"/>
        <pc:sldMkLst>
          <pc:docMk/>
          <pc:sldMk cId="1636020463" sldId="314"/>
        </pc:sldMkLst>
        <pc:spChg chg="del">
          <ac:chgData name="경준 박" userId="79e0d15398ff4bf8" providerId="Windows Live" clId="Web-{39BE9249-D29C-8D79-8F6F-3165EAAF5B55}" dt="2024-09-09T03:34:01.632" v="151"/>
          <ac:spMkLst>
            <pc:docMk/>
            <pc:sldMk cId="1636020463" sldId="314"/>
            <ac:spMk id="4" creationId="{FA2F6240-0324-EB55-81E0-508D7B028E95}"/>
          </ac:spMkLst>
        </pc:spChg>
        <pc:spChg chg="del mod">
          <ac:chgData name="경준 박" userId="79e0d15398ff4bf8" providerId="Windows Live" clId="Web-{39BE9249-D29C-8D79-8F6F-3165EAAF5B55}" dt="2024-09-09T03:55:11.439" v="370"/>
          <ac:spMkLst>
            <pc:docMk/>
            <pc:sldMk cId="1636020463" sldId="314"/>
            <ac:spMk id="5" creationId="{B29ACAD6-4EC3-F8BD-B69B-B4CDBFA67875}"/>
          </ac:spMkLst>
        </pc:spChg>
        <pc:spChg chg="del mod">
          <ac:chgData name="경준 박" userId="79e0d15398ff4bf8" providerId="Windows Live" clId="Web-{39BE9249-D29C-8D79-8F6F-3165EAAF5B55}" dt="2024-09-09T03:53:18.188" v="363"/>
          <ac:spMkLst>
            <pc:docMk/>
            <pc:sldMk cId="1636020463" sldId="314"/>
            <ac:spMk id="11" creationId="{F84CE34E-C7C1-4DD4-A0D0-B0D83CF9FEFF}"/>
          </ac:spMkLst>
        </pc:spChg>
        <pc:spChg chg="add del">
          <ac:chgData name="경준 박" userId="79e0d15398ff4bf8" providerId="Windows Live" clId="Web-{39BE9249-D29C-8D79-8F6F-3165EAAF5B55}" dt="2024-09-09T03:54:00.938" v="367"/>
          <ac:spMkLst>
            <pc:docMk/>
            <pc:sldMk cId="1636020463" sldId="314"/>
            <ac:spMk id="20" creationId="{CE39A787-6E2B-DCC1-5DBF-A6857515FC6E}"/>
          </ac:spMkLst>
        </pc:spChg>
        <pc:spChg chg="add del">
          <ac:chgData name="경준 박" userId="79e0d15398ff4bf8" providerId="Windows Live" clId="Web-{39BE9249-D29C-8D79-8F6F-3165EAAF5B55}" dt="2024-09-09T03:53:32.828" v="366"/>
          <ac:spMkLst>
            <pc:docMk/>
            <pc:sldMk cId="1636020463" sldId="314"/>
            <ac:spMk id="22" creationId="{ED067E79-7F4B-4E97-E756-AC00599A5B08}"/>
          </ac:spMkLst>
        </pc:spChg>
        <pc:spChg chg="add mod">
          <ac:chgData name="경준 박" userId="79e0d15398ff4bf8" providerId="Windows Live" clId="Web-{39BE9249-D29C-8D79-8F6F-3165EAAF5B55}" dt="2024-09-09T03:56:47.926" v="379" actId="14100"/>
          <ac:spMkLst>
            <pc:docMk/>
            <pc:sldMk cId="1636020463" sldId="314"/>
            <ac:spMk id="24" creationId="{5F331149-54CA-199D-903A-F3381BE25241}"/>
          </ac:spMkLst>
        </pc:spChg>
        <pc:spChg chg="add mod">
          <ac:chgData name="경준 박" userId="79e0d15398ff4bf8" providerId="Windows Live" clId="Web-{39BE9249-D29C-8D79-8F6F-3165EAAF5B55}" dt="2024-09-09T04:45:06.449" v="1149" actId="20577"/>
          <ac:spMkLst>
            <pc:docMk/>
            <pc:sldMk cId="1636020463" sldId="314"/>
            <ac:spMk id="26" creationId="{B3726BDE-4ED6-F336-7BA2-31BCEBB40E25}"/>
          </ac:spMkLst>
        </pc:spChg>
        <pc:picChg chg="del">
          <ac:chgData name="경준 박" userId="79e0d15398ff4bf8" providerId="Windows Live" clId="Web-{39BE9249-D29C-8D79-8F6F-3165EAAF5B55}" dt="2024-09-09T03:33:58.569" v="150"/>
          <ac:picMkLst>
            <pc:docMk/>
            <pc:sldMk cId="1636020463" sldId="314"/>
            <ac:picMk id="3" creationId="{9F4F84EE-F6F0-46CC-6B28-5FEF500FFA7B}"/>
          </ac:picMkLst>
        </pc:picChg>
        <pc:picChg chg="add mod">
          <ac:chgData name="경준 박" userId="79e0d15398ff4bf8" providerId="Windows Live" clId="Web-{39BE9249-D29C-8D79-8F6F-3165EAAF5B55}" dt="2024-09-09T03:59:04.537" v="395" actId="14100"/>
          <ac:picMkLst>
            <pc:docMk/>
            <pc:sldMk cId="1636020463" sldId="314"/>
            <ac:picMk id="6" creationId="{5F647F99-73DA-542C-048E-2024AD4840EF}"/>
          </ac:picMkLst>
        </pc:picChg>
        <pc:picChg chg="add del">
          <ac:chgData name="경준 박" userId="79e0d15398ff4bf8" providerId="Windows Live" clId="Web-{39BE9249-D29C-8D79-8F6F-3165EAAF5B55}" dt="2024-09-09T03:44:21.882" v="316"/>
          <ac:picMkLst>
            <pc:docMk/>
            <pc:sldMk cId="1636020463" sldId="314"/>
            <ac:picMk id="8" creationId="{E1EDEF40-E503-8803-83B0-8E9302BBC9EB}"/>
          </ac:picMkLst>
        </pc:picChg>
        <pc:picChg chg="add del">
          <ac:chgData name="경준 박" userId="79e0d15398ff4bf8" providerId="Windows Live" clId="Web-{39BE9249-D29C-8D79-8F6F-3165EAAF5B55}" dt="2024-09-09T03:44:21.350" v="315"/>
          <ac:picMkLst>
            <pc:docMk/>
            <pc:sldMk cId="1636020463" sldId="314"/>
            <ac:picMk id="13" creationId="{C7AFE996-22DD-6F17-DF0B-2745E4488FFC}"/>
          </ac:picMkLst>
        </pc:picChg>
        <pc:picChg chg="add del">
          <ac:chgData name="경준 박" userId="79e0d15398ff4bf8" providerId="Windows Live" clId="Web-{39BE9249-D29C-8D79-8F6F-3165EAAF5B55}" dt="2024-09-09T03:52:54.140" v="362"/>
          <ac:picMkLst>
            <pc:docMk/>
            <pc:sldMk cId="1636020463" sldId="314"/>
            <ac:picMk id="15" creationId="{6A64E72F-E006-F22E-4008-DCBD5EF054FD}"/>
          </ac:picMkLst>
        </pc:picChg>
        <pc:picChg chg="add del">
          <ac:chgData name="경준 박" userId="79e0d15398ff4bf8" providerId="Windows Live" clId="Web-{39BE9249-D29C-8D79-8F6F-3165EAAF5B55}" dt="2024-09-09T03:59:10.287" v="396"/>
          <ac:picMkLst>
            <pc:docMk/>
            <pc:sldMk cId="1636020463" sldId="314"/>
            <ac:picMk id="28" creationId="{6CC56CFE-7EB9-5161-3E8F-CA44CEBA3498}"/>
          </ac:picMkLst>
        </pc:picChg>
      </pc:sldChg>
    </pc:docChg>
  </pc:docChgLst>
  <pc:docChgLst>
    <pc:chgData name="탱즈 곰" userId="6ec530805903eab5" providerId="Windows Live" clId="Web-{A71E30D3-9A65-93BB-D30B-41AB4B207E7A}"/>
    <pc:docChg chg="modSld">
      <pc:chgData name="탱즈 곰" userId="6ec530805903eab5" providerId="Windows Live" clId="Web-{A71E30D3-9A65-93BB-D30B-41AB4B207E7A}" dt="2024-08-29T08:46:46.107" v="12" actId="20577"/>
      <pc:docMkLst>
        <pc:docMk/>
      </pc:docMkLst>
      <pc:sldChg chg="modSp">
        <pc:chgData name="탱즈 곰" userId="6ec530805903eab5" providerId="Windows Live" clId="Web-{A71E30D3-9A65-93BB-D30B-41AB4B207E7A}" dt="2024-08-29T08:46:46.107" v="12" actId="20577"/>
        <pc:sldMkLst>
          <pc:docMk/>
          <pc:sldMk cId="2802243551" sldId="289"/>
        </pc:sldMkLst>
        <pc:spChg chg="mod">
          <ac:chgData name="탱즈 곰" userId="6ec530805903eab5" providerId="Windows Live" clId="Web-{A71E30D3-9A65-93BB-D30B-41AB4B207E7A}" dt="2024-08-29T08:46:46.107" v="12" actId="20577"/>
          <ac:spMkLst>
            <pc:docMk/>
            <pc:sldMk cId="2802243551" sldId="289"/>
            <ac:spMk id="3" creationId="{7FE527B1-0F81-D76D-FE39-764DA91F0C20}"/>
          </ac:spMkLst>
        </pc:spChg>
        <pc:spChg chg="mod">
          <ac:chgData name="탱즈 곰" userId="6ec530805903eab5" providerId="Windows Live" clId="Web-{A71E30D3-9A65-93BB-D30B-41AB4B207E7A}" dt="2024-08-29T08:45:20.433" v="5" actId="20577"/>
          <ac:spMkLst>
            <pc:docMk/>
            <pc:sldMk cId="2802243551" sldId="289"/>
            <ac:spMk id="5" creationId="{101B6987-7E3C-2D39-3320-3E40A5712610}"/>
          </ac:spMkLst>
        </pc:spChg>
        <pc:spChg chg="mod">
          <ac:chgData name="탱즈 곰" userId="6ec530805903eab5" providerId="Windows Live" clId="Web-{A71E30D3-9A65-93BB-D30B-41AB4B207E7A}" dt="2024-08-29T08:45:24.871" v="7" actId="20577"/>
          <ac:spMkLst>
            <pc:docMk/>
            <pc:sldMk cId="2802243551" sldId="289"/>
            <ac:spMk id="6" creationId="{2ED8CBD0-51E9-E491-C671-A18832BA6001}"/>
          </ac:spMkLst>
        </pc:spChg>
        <pc:spChg chg="mod">
          <ac:chgData name="탱즈 곰" userId="6ec530805903eab5" providerId="Windows Live" clId="Web-{A71E30D3-9A65-93BB-D30B-41AB4B207E7A}" dt="2024-08-29T08:45:03.292" v="0" actId="20577"/>
          <ac:spMkLst>
            <pc:docMk/>
            <pc:sldMk cId="2802243551" sldId="289"/>
            <ac:spMk id="8" creationId="{A531F0B3-A15C-A1EF-3013-4040C2630B6A}"/>
          </ac:spMkLst>
        </pc:spChg>
      </pc:sldChg>
    </pc:docChg>
  </pc:docChgLst>
  <pc:docChgLst>
    <pc:chgData clId="Web-{8FFFE9F6-C022-F812-4723-B579D66DF923}"/>
    <pc:docChg chg="modSld">
      <pc:chgData name="" userId="" providerId="" clId="Web-{8FFFE9F6-C022-F812-4723-B579D66DF923}" dt="2024-09-06T03:57:14.751" v="0" actId="20577"/>
      <pc:docMkLst>
        <pc:docMk/>
      </pc:docMkLst>
      <pc:sldChg chg="modSp">
        <pc:chgData name="" userId="" providerId="" clId="Web-{8FFFE9F6-C022-F812-4723-B579D66DF923}" dt="2024-09-06T03:57:14.751" v="0" actId="20577"/>
        <pc:sldMkLst>
          <pc:docMk/>
          <pc:sldMk cId="2006286470" sldId="291"/>
        </pc:sldMkLst>
        <pc:spChg chg="mod">
          <ac:chgData name="" userId="" providerId="" clId="Web-{8FFFE9F6-C022-F812-4723-B579D66DF923}" dt="2024-09-06T03:57:14.751" v="0" actId="20577"/>
          <ac:spMkLst>
            <pc:docMk/>
            <pc:sldMk cId="2006286470" sldId="291"/>
            <ac:spMk id="6" creationId="{B5D41765-51A3-E17A-12CC-E394773DBD05}"/>
          </ac:spMkLst>
        </pc:spChg>
      </pc:sldChg>
    </pc:docChg>
  </pc:docChgLst>
  <pc:docChgLst>
    <pc:chgData name="탱즈 곰" userId="6ec530805903eab5" providerId="Windows Live" clId="Web-{8CF52F2D-F382-2CC5-E903-60A118A53379}"/>
    <pc:docChg chg="modSld">
      <pc:chgData name="탱즈 곰" userId="6ec530805903eab5" providerId="Windows Live" clId="Web-{8CF52F2D-F382-2CC5-E903-60A118A53379}" dt="2024-09-06T06:36:06.785" v="45" actId="20577"/>
      <pc:docMkLst>
        <pc:docMk/>
      </pc:docMkLst>
      <pc:sldChg chg="modSp">
        <pc:chgData name="탱즈 곰" userId="6ec530805903eab5" providerId="Windows Live" clId="Web-{8CF52F2D-F382-2CC5-E903-60A118A53379}" dt="2024-09-06T06:36:06.785" v="45" actId="20577"/>
        <pc:sldMkLst>
          <pc:docMk/>
          <pc:sldMk cId="0" sldId="256"/>
        </pc:sldMkLst>
        <pc:spChg chg="mod">
          <ac:chgData name="탱즈 곰" userId="6ec530805903eab5" providerId="Windows Live" clId="Web-{8CF52F2D-F382-2CC5-E903-60A118A53379}" dt="2024-09-06T06:36:06.785" v="45" actId="20577"/>
          <ac:spMkLst>
            <pc:docMk/>
            <pc:sldMk cId="0" sldId="256"/>
            <ac:spMk id="15" creationId="{36C535B9-0206-4933-B3A2-FC73A8BF1A8F}"/>
          </ac:spMkLst>
        </pc:spChg>
      </pc:sldChg>
    </pc:docChg>
  </pc:docChgLst>
  <pc:docChgLst>
    <pc:chgData name="탱즈 곰" userId="6ec530805903eab5" providerId="Windows Live" clId="Web-{7ACC3958-C212-292B-C6D2-4134A94445FF}"/>
    <pc:docChg chg="addSld modSld sldOrd">
      <pc:chgData name="탱즈 곰" userId="6ec530805903eab5" providerId="Windows Live" clId="Web-{7ACC3958-C212-292B-C6D2-4134A94445FF}" dt="2024-08-30T08:30:21.991" v="520" actId="20577"/>
      <pc:docMkLst>
        <pc:docMk/>
      </pc:docMkLst>
      <pc:sldChg chg="addAnim modAnim">
        <pc:chgData name="탱즈 곰" userId="6ec530805903eab5" providerId="Windows Live" clId="Web-{7ACC3958-C212-292B-C6D2-4134A94445FF}" dt="2024-08-30T07:54:02.648" v="94"/>
        <pc:sldMkLst>
          <pc:docMk/>
          <pc:sldMk cId="0" sldId="270"/>
        </pc:sldMkLst>
      </pc:sldChg>
      <pc:sldChg chg="addSp delSp modSp">
        <pc:chgData name="탱즈 곰" userId="6ec530805903eab5" providerId="Windows Live" clId="Web-{7ACC3958-C212-292B-C6D2-4134A94445FF}" dt="2024-08-30T07:58:21.667" v="194" actId="14100"/>
        <pc:sldMkLst>
          <pc:docMk/>
          <pc:sldMk cId="2802243551" sldId="289"/>
        </pc:sldMkLst>
        <pc:spChg chg="add mod">
          <ac:chgData name="탱즈 곰" userId="6ec530805903eab5" providerId="Windows Live" clId="Web-{7ACC3958-C212-292B-C6D2-4134A94445FF}" dt="2024-08-30T07:46:52.878" v="58" actId="1076"/>
          <ac:spMkLst>
            <pc:docMk/>
            <pc:sldMk cId="2802243551" sldId="289"/>
            <ac:spMk id="4" creationId="{FA2F6240-0324-EB55-81E0-508D7B028E95}"/>
          </ac:spMkLst>
        </pc:spChg>
        <pc:spChg chg="add mod">
          <ac:chgData name="탱즈 곰" userId="6ec530805903eab5" providerId="Windows Live" clId="Web-{7ACC3958-C212-292B-C6D2-4134A94445FF}" dt="2024-08-30T07:58:21.667" v="194" actId="14100"/>
          <ac:spMkLst>
            <pc:docMk/>
            <pc:sldMk cId="2802243551" sldId="289"/>
            <ac:spMk id="5" creationId="{B29ACAD6-4EC3-F8BD-B69B-B4CDBFA67875}"/>
          </ac:spMkLst>
        </pc:spChg>
        <pc:spChg chg="mod">
          <ac:chgData name="탱즈 곰" userId="6ec530805903eab5" providerId="Windows Live" clId="Web-{7ACC3958-C212-292B-C6D2-4134A94445FF}" dt="2024-08-30T07:56:07.321" v="105" actId="20577"/>
          <ac:spMkLst>
            <pc:docMk/>
            <pc:sldMk cId="2802243551" sldId="289"/>
            <ac:spMk id="11" creationId="{F84CE34E-C7C1-4DD4-A0D0-B0D83CF9FEFF}"/>
          </ac:spMkLst>
        </pc:spChg>
        <pc:picChg chg="del">
          <ac:chgData name="탱즈 곰" userId="6ec530805903eab5" providerId="Windows Live" clId="Web-{7ACC3958-C212-292B-C6D2-4134A94445FF}" dt="2024-08-30T07:46:11.424" v="45"/>
          <ac:picMkLst>
            <pc:docMk/>
            <pc:sldMk cId="2802243551" sldId="289"/>
            <ac:picMk id="2" creationId="{291021B1-145A-8977-A23C-8170F40D85FF}"/>
          </ac:picMkLst>
        </pc:picChg>
        <pc:picChg chg="add mod">
          <ac:chgData name="탱즈 곰" userId="6ec530805903eab5" providerId="Windows Live" clId="Web-{7ACC3958-C212-292B-C6D2-4134A94445FF}" dt="2024-08-30T07:46:29.221" v="52" actId="14100"/>
          <ac:picMkLst>
            <pc:docMk/>
            <pc:sldMk cId="2802243551" sldId="289"/>
            <ac:picMk id="3" creationId="{9F4F84EE-F6F0-46CC-6B28-5FEF500FFA7B}"/>
          </ac:picMkLst>
        </pc:picChg>
      </pc:sldChg>
      <pc:sldChg chg="delSp modSp addAnim delAnim">
        <pc:chgData name="탱즈 곰" userId="6ec530805903eab5" providerId="Windows Live" clId="Web-{7ACC3958-C212-292B-C6D2-4134A94445FF}" dt="2024-08-30T07:42:19.812" v="30" actId="1076"/>
        <pc:sldMkLst>
          <pc:docMk/>
          <pc:sldMk cId="2688969275" sldId="290"/>
        </pc:sldMkLst>
        <pc:spChg chg="del">
          <ac:chgData name="탱즈 곰" userId="6ec530805903eab5" providerId="Windows Live" clId="Web-{7ACC3958-C212-292B-C6D2-4134A94445FF}" dt="2024-08-30T07:42:03.734" v="26"/>
          <ac:spMkLst>
            <pc:docMk/>
            <pc:sldMk cId="2688969275" sldId="290"/>
            <ac:spMk id="15" creationId="{1BA2AF0B-83A7-ADFE-B91C-AB8FDFC4D698}"/>
          </ac:spMkLst>
        </pc:spChg>
        <pc:picChg chg="mod">
          <ac:chgData name="탱즈 곰" userId="6ec530805903eab5" providerId="Windows Live" clId="Web-{7ACC3958-C212-292B-C6D2-4134A94445FF}" dt="2024-08-30T07:42:19.812" v="30" actId="1076"/>
          <ac:picMkLst>
            <pc:docMk/>
            <pc:sldMk cId="2688969275" sldId="290"/>
            <ac:picMk id="6" creationId="{37F1D0E1-DFF1-4ECE-0DDF-4AFCAA6C2773}"/>
          </ac:picMkLst>
        </pc:picChg>
        <pc:picChg chg="mod">
          <ac:chgData name="탱즈 곰" userId="6ec530805903eab5" providerId="Windows Live" clId="Web-{7ACC3958-C212-292B-C6D2-4134A94445FF}" dt="2024-08-30T07:41:23.827" v="12" actId="14100"/>
          <ac:picMkLst>
            <pc:docMk/>
            <pc:sldMk cId="2688969275" sldId="290"/>
            <ac:picMk id="11" creationId="{03754723-27F5-BB6B-260B-E2D2935A8F5E}"/>
          </ac:picMkLst>
        </pc:picChg>
        <pc:picChg chg="mod">
          <ac:chgData name="탱즈 곰" userId="6ec530805903eab5" providerId="Windows Live" clId="Web-{7ACC3958-C212-292B-C6D2-4134A94445FF}" dt="2024-08-30T07:41:35.874" v="19" actId="1076"/>
          <ac:picMkLst>
            <pc:docMk/>
            <pc:sldMk cId="2688969275" sldId="290"/>
            <ac:picMk id="22" creationId="{FBD0BE65-AD6C-C324-553B-C012DFBBC112}"/>
          </ac:picMkLst>
        </pc:picChg>
      </pc:sldChg>
      <pc:sldChg chg="addSp delSp modSp">
        <pc:chgData name="탱즈 곰" userId="6ec530805903eab5" providerId="Windows Live" clId="Web-{7ACC3958-C212-292B-C6D2-4134A94445FF}" dt="2024-08-30T08:00:45.606" v="260" actId="1076"/>
        <pc:sldMkLst>
          <pc:docMk/>
          <pc:sldMk cId="2006286470" sldId="291"/>
        </pc:sldMkLst>
        <pc:spChg chg="add mod">
          <ac:chgData name="탱즈 곰" userId="6ec530805903eab5" providerId="Windows Live" clId="Web-{7ACC3958-C212-292B-C6D2-4134A94445FF}" dt="2024-08-30T07:59:43.886" v="256" actId="20577"/>
          <ac:spMkLst>
            <pc:docMk/>
            <pc:sldMk cId="2006286470" sldId="291"/>
            <ac:spMk id="6" creationId="{B5D41765-51A3-E17A-12CC-E394773DBD05}"/>
          </ac:spMkLst>
        </pc:spChg>
        <pc:spChg chg="add mod">
          <ac:chgData name="탱즈 곰" userId="6ec530805903eab5" providerId="Windows Live" clId="Web-{7ACC3958-C212-292B-C6D2-4134A94445FF}" dt="2024-08-30T08:00:35.996" v="258" actId="1076"/>
          <ac:spMkLst>
            <pc:docMk/>
            <pc:sldMk cId="2006286470" sldId="291"/>
            <ac:spMk id="7" creationId="{19FC4764-47B1-0A9E-5D9D-2D700865A732}"/>
          </ac:spMkLst>
        </pc:spChg>
        <pc:spChg chg="add mod">
          <ac:chgData name="탱즈 곰" userId="6ec530805903eab5" providerId="Windows Live" clId="Web-{7ACC3958-C212-292B-C6D2-4134A94445FF}" dt="2024-08-30T08:00:45.606" v="260" actId="1076"/>
          <ac:spMkLst>
            <pc:docMk/>
            <pc:sldMk cId="2006286470" sldId="291"/>
            <ac:spMk id="8" creationId="{70E6DD0A-8902-4172-0A60-4EABB9473372}"/>
          </ac:spMkLst>
        </pc:spChg>
        <pc:picChg chg="del">
          <ac:chgData name="탱즈 곰" userId="6ec530805903eab5" providerId="Windows Live" clId="Web-{7ACC3958-C212-292B-C6D2-4134A94445FF}" dt="2024-08-30T07:54:31.867" v="95"/>
          <ac:picMkLst>
            <pc:docMk/>
            <pc:sldMk cId="2006286470" sldId="291"/>
            <ac:picMk id="2" creationId="{625000FA-0AEF-3D5A-73C8-339DC0B56135}"/>
          </ac:picMkLst>
        </pc:picChg>
        <pc:picChg chg="del">
          <ac:chgData name="탱즈 곰" userId="6ec530805903eab5" providerId="Windows Live" clId="Web-{7ACC3958-C212-292B-C6D2-4134A94445FF}" dt="2024-08-30T07:54:33.492" v="96"/>
          <ac:picMkLst>
            <pc:docMk/>
            <pc:sldMk cId="2006286470" sldId="291"/>
            <ac:picMk id="3" creationId="{BF852219-8EA0-66B4-F675-4DBD8FB67B77}"/>
          </ac:picMkLst>
        </pc:picChg>
        <pc:picChg chg="add mod">
          <ac:chgData name="탱즈 곰" userId="6ec530805903eab5" providerId="Windows Live" clId="Web-{7ACC3958-C212-292B-C6D2-4134A94445FF}" dt="2024-08-30T07:59:07.855" v="219" actId="14100"/>
          <ac:picMkLst>
            <pc:docMk/>
            <pc:sldMk cId="2006286470" sldId="291"/>
            <ac:picMk id="4" creationId="{516F7911-5B28-FAE7-3906-B7A8622B03B0}"/>
          </ac:picMkLst>
        </pc:picChg>
      </pc:sldChg>
      <pc:sldChg chg="delSp">
        <pc:chgData name="탱즈 곰" userId="6ec530805903eab5" providerId="Windows Live" clId="Web-{7ACC3958-C212-292B-C6D2-4134A94445FF}" dt="2024-08-30T08:11:54.102" v="379"/>
        <pc:sldMkLst>
          <pc:docMk/>
          <pc:sldMk cId="1316262659" sldId="294"/>
        </pc:sldMkLst>
        <pc:picChg chg="del">
          <ac:chgData name="탱즈 곰" userId="6ec530805903eab5" providerId="Windows Live" clId="Web-{7ACC3958-C212-292B-C6D2-4134A94445FF}" dt="2024-08-30T08:11:54.102" v="379"/>
          <ac:picMkLst>
            <pc:docMk/>
            <pc:sldMk cId="1316262659" sldId="294"/>
            <ac:picMk id="6" creationId="{00000000-0000-0000-0000-000000000000}"/>
          </ac:picMkLst>
        </pc:picChg>
      </pc:sldChg>
      <pc:sldChg chg="modSp">
        <pc:chgData name="탱즈 곰" userId="6ec530805903eab5" providerId="Windows Live" clId="Web-{7ACC3958-C212-292B-C6D2-4134A94445FF}" dt="2024-08-30T08:23:06.240" v="480"/>
        <pc:sldMkLst>
          <pc:docMk/>
          <pc:sldMk cId="3908384350" sldId="298"/>
        </pc:sldMkLst>
        <pc:graphicFrameChg chg="mod modGraphic">
          <ac:chgData name="탱즈 곰" userId="6ec530805903eab5" providerId="Windows Live" clId="Web-{7ACC3958-C212-292B-C6D2-4134A94445FF}" dt="2024-08-30T08:23:06.240" v="480"/>
          <ac:graphicFrameMkLst>
            <pc:docMk/>
            <pc:sldMk cId="3908384350" sldId="298"/>
            <ac:graphicFrameMk id="23" creationId="{00000000-0000-0000-0000-000000000000}"/>
          </ac:graphicFrameMkLst>
        </pc:graphicFrameChg>
      </pc:sldChg>
      <pc:sldChg chg="addSp delSp modSp">
        <pc:chgData name="탱즈 곰" userId="6ec530805903eab5" providerId="Windows Live" clId="Web-{7ACC3958-C212-292B-C6D2-4134A94445FF}" dt="2024-08-30T08:30:05.194" v="516" actId="14100"/>
        <pc:sldMkLst>
          <pc:docMk/>
          <pc:sldMk cId="2577739052" sldId="299"/>
        </pc:sldMkLst>
        <pc:spChg chg="add mod">
          <ac:chgData name="탱즈 곰" userId="6ec530805903eab5" providerId="Windows Live" clId="Web-{7ACC3958-C212-292B-C6D2-4134A94445FF}" dt="2024-08-30T08:19:32.113" v="401" actId="1076"/>
          <ac:spMkLst>
            <pc:docMk/>
            <pc:sldMk cId="2577739052" sldId="299"/>
            <ac:spMk id="3" creationId="{82C345EE-28F4-E6C4-3BEF-040316FF109C}"/>
          </ac:spMkLst>
        </pc:spChg>
        <pc:spChg chg="add mod">
          <ac:chgData name="탱즈 곰" userId="6ec530805903eab5" providerId="Windows Live" clId="Web-{7ACC3958-C212-292B-C6D2-4134A94445FF}" dt="2024-08-30T08:30:05.194" v="516" actId="14100"/>
          <ac:spMkLst>
            <pc:docMk/>
            <pc:sldMk cId="2577739052" sldId="299"/>
            <ac:spMk id="4" creationId="{672ACD96-1C67-8F56-A6AB-3486797CDE6C}"/>
          </ac:spMkLst>
        </pc:spChg>
        <pc:spChg chg="add">
          <ac:chgData name="탱즈 곰" userId="6ec530805903eab5" providerId="Windows Live" clId="Web-{7ACC3958-C212-292B-C6D2-4134A94445FF}" dt="2024-08-30T08:20:54.942" v="442"/>
          <ac:spMkLst>
            <pc:docMk/>
            <pc:sldMk cId="2577739052" sldId="299"/>
            <ac:spMk id="5" creationId="{81CBCA4F-A6E2-0A20-D885-AF2BCED446C9}"/>
          </ac:spMkLst>
        </pc:spChg>
        <pc:spChg chg="mod">
          <ac:chgData name="탱즈 곰" userId="6ec530805903eab5" providerId="Windows Live" clId="Web-{7ACC3958-C212-292B-C6D2-4134A94445FF}" dt="2024-08-30T08:13:18.448" v="380" actId="20577"/>
          <ac:spMkLst>
            <pc:docMk/>
            <pc:sldMk cId="2577739052" sldId="299"/>
            <ac:spMk id="11" creationId="{F84CE34E-C7C1-4DD4-A0D0-B0D83CF9FEFF}"/>
          </ac:spMkLst>
        </pc:spChg>
        <pc:spChg chg="del">
          <ac:chgData name="탱즈 곰" userId="6ec530805903eab5" providerId="Windows Live" clId="Web-{7ACC3958-C212-292B-C6D2-4134A94445FF}" dt="2024-08-30T08:19:01.827" v="393"/>
          <ac:spMkLst>
            <pc:docMk/>
            <pc:sldMk cId="2577739052" sldId="299"/>
            <ac:spMk id="18" creationId="{00000000-0000-0000-0000-000000000000}"/>
          </ac:spMkLst>
        </pc:spChg>
        <pc:picChg chg="add mod">
          <ac:chgData name="탱즈 곰" userId="6ec530805903eab5" providerId="Windows Live" clId="Web-{7ACC3958-C212-292B-C6D2-4134A94445FF}" dt="2024-08-30T08:19:22.519" v="399" actId="14100"/>
          <ac:picMkLst>
            <pc:docMk/>
            <pc:sldMk cId="2577739052" sldId="299"/>
            <ac:picMk id="2" creationId="{A6EE15FB-3DBC-4AA0-07D8-9BA652679B3D}"/>
          </ac:picMkLst>
        </pc:picChg>
      </pc:sldChg>
      <pc:sldChg chg="addSp delSp modSp">
        <pc:chgData name="탱즈 곰" userId="6ec530805903eab5" providerId="Windows Live" clId="Web-{7ACC3958-C212-292B-C6D2-4134A94445FF}" dt="2024-08-30T08:30:21.991" v="520" actId="20577"/>
        <pc:sldMkLst>
          <pc:docMk/>
          <pc:sldMk cId="292039411" sldId="300"/>
        </pc:sldMkLst>
        <pc:spChg chg="add mod">
          <ac:chgData name="탱즈 곰" userId="6ec530805903eab5" providerId="Windows Live" clId="Web-{7ACC3958-C212-292B-C6D2-4134A94445FF}" dt="2024-08-30T08:30:21.991" v="520" actId="20577"/>
          <ac:spMkLst>
            <pc:docMk/>
            <pc:sldMk cId="292039411" sldId="300"/>
            <ac:spMk id="4" creationId="{9AD41F8D-8E15-5988-3E46-0EE62147382F}"/>
          </ac:spMkLst>
        </pc:spChg>
        <pc:spChg chg="add mod">
          <ac:chgData name="탱즈 곰" userId="6ec530805903eab5" providerId="Windows Live" clId="Web-{7ACC3958-C212-292B-C6D2-4134A94445FF}" dt="2024-08-30T08:11:12.695" v="377" actId="1076"/>
          <ac:spMkLst>
            <pc:docMk/>
            <pc:sldMk cId="292039411" sldId="300"/>
            <ac:spMk id="5" creationId="{9B2E6945-F3C7-612D-798C-3E3C2DBE6B11}"/>
          </ac:spMkLst>
        </pc:spChg>
        <pc:spChg chg="add del mod">
          <ac:chgData name="탱즈 곰" userId="6ec530805903eab5" providerId="Windows Live" clId="Web-{7ACC3958-C212-292B-C6D2-4134A94445FF}" dt="2024-08-30T08:03:36.952" v="311"/>
          <ac:spMkLst>
            <pc:docMk/>
            <pc:sldMk cId="292039411" sldId="300"/>
            <ac:spMk id="7" creationId="{CA4C8836-38A2-70C2-73AD-C3A3B23F9715}"/>
          </ac:spMkLst>
        </pc:spChg>
        <pc:spChg chg="add del">
          <ac:chgData name="탱즈 곰" userId="6ec530805903eab5" providerId="Windows Live" clId="Web-{7ACC3958-C212-292B-C6D2-4134A94445FF}" dt="2024-08-30T08:03:51.405" v="315"/>
          <ac:spMkLst>
            <pc:docMk/>
            <pc:sldMk cId="292039411" sldId="300"/>
            <ac:spMk id="9" creationId="{B592FC23-63C8-A6A0-04FD-5C1CBE38BEBD}"/>
          </ac:spMkLst>
        </pc:spChg>
        <pc:spChg chg="add mod">
          <ac:chgData name="탱즈 곰" userId="6ec530805903eab5" providerId="Windows Live" clId="Web-{7ACC3958-C212-292B-C6D2-4134A94445FF}" dt="2024-08-30T08:30:13.444" v="518" actId="20577"/>
          <ac:spMkLst>
            <pc:docMk/>
            <pc:sldMk cId="292039411" sldId="300"/>
            <ac:spMk id="10" creationId="{EE3601F3-5DDB-43C5-0944-C26C5CA4F97E}"/>
          </ac:spMkLst>
        </pc:spChg>
        <pc:spChg chg="add mod">
          <ac:chgData name="탱즈 곰" userId="6ec530805903eab5" providerId="Windows Live" clId="Web-{7ACC3958-C212-292B-C6D2-4134A94445FF}" dt="2024-08-30T08:11:06.742" v="376" actId="1076"/>
          <ac:spMkLst>
            <pc:docMk/>
            <pc:sldMk cId="292039411" sldId="300"/>
            <ac:spMk id="12" creationId="{38B680AA-5A59-9647-0CD2-0A64150771CC}"/>
          </ac:spMkLst>
        </pc:spChg>
        <pc:picChg chg="add mod">
          <ac:chgData name="탱즈 곰" userId="6ec530805903eab5" providerId="Windows Live" clId="Web-{7ACC3958-C212-292B-C6D2-4134A94445FF}" dt="2024-08-30T08:05:05.422" v="362" actId="14100"/>
          <ac:picMkLst>
            <pc:docMk/>
            <pc:sldMk cId="292039411" sldId="300"/>
            <ac:picMk id="2" creationId="{D4BE12FC-2EAB-051A-2696-3959AA149704}"/>
          </ac:picMkLst>
        </pc:picChg>
        <pc:picChg chg="add mod">
          <ac:chgData name="탱즈 곰" userId="6ec530805903eab5" providerId="Windows Live" clId="Web-{7ACC3958-C212-292B-C6D2-4134A94445FF}" dt="2024-08-30T08:03:23.436" v="308" actId="1076"/>
          <ac:picMkLst>
            <pc:docMk/>
            <pc:sldMk cId="292039411" sldId="300"/>
            <ac:picMk id="6" creationId="{40F726FE-A75B-D7BF-CF35-C34180D81CB7}"/>
          </ac:picMkLst>
        </pc:picChg>
        <pc:picChg chg="add del mod">
          <ac:chgData name="탱즈 곰" userId="6ec530805903eab5" providerId="Windows Live" clId="Web-{7ACC3958-C212-292B-C6D2-4134A94445FF}" dt="2024-08-30T08:03:42.124" v="313"/>
          <ac:picMkLst>
            <pc:docMk/>
            <pc:sldMk cId="292039411" sldId="300"/>
            <ac:picMk id="8" creationId="{92988018-6436-342A-CBD9-2BDB33F0CDED}"/>
          </ac:picMkLst>
        </pc:picChg>
      </pc:sldChg>
      <pc:sldChg chg="addSp delSp modSp">
        <pc:chgData name="탱즈 곰" userId="6ec530805903eab5" providerId="Windows Live" clId="Web-{7ACC3958-C212-292B-C6D2-4134A94445FF}" dt="2024-08-30T07:58:15.917" v="192" actId="14100"/>
        <pc:sldMkLst>
          <pc:docMk/>
          <pc:sldMk cId="3115132354" sldId="303"/>
        </pc:sldMkLst>
        <pc:spChg chg="add mod">
          <ac:chgData name="탱즈 곰" userId="6ec530805903eab5" providerId="Windows Live" clId="Web-{7ACC3958-C212-292B-C6D2-4134A94445FF}" dt="2024-08-30T07:58:15.917" v="192" actId="14100"/>
          <ac:spMkLst>
            <pc:docMk/>
            <pc:sldMk cId="3115132354" sldId="303"/>
            <ac:spMk id="4" creationId="{8CDF53FB-1BDA-7F89-6B98-16EBA4E85561}"/>
          </ac:spMkLst>
        </pc:spChg>
        <pc:picChg chg="add mod">
          <ac:chgData name="탱즈 곰" userId="6ec530805903eab5" providerId="Windows Live" clId="Web-{7ACC3958-C212-292B-C6D2-4134A94445FF}" dt="2024-08-30T07:46:59.175" v="59" actId="14100"/>
          <ac:picMkLst>
            <pc:docMk/>
            <pc:sldMk cId="3115132354" sldId="303"/>
            <ac:picMk id="2" creationId="{52D75787-B97E-92EB-D4BD-A361C03ECE87}"/>
          </ac:picMkLst>
        </pc:picChg>
        <pc:picChg chg="del">
          <ac:chgData name="탱즈 곰" userId="6ec530805903eab5" providerId="Windows Live" clId="Web-{7ACC3958-C212-292B-C6D2-4134A94445FF}" dt="2024-08-30T07:37:04.105" v="0"/>
          <ac:picMkLst>
            <pc:docMk/>
            <pc:sldMk cId="3115132354" sldId="303"/>
            <ac:picMk id="5" creationId="{831A4D63-2E94-28F9-70DB-6B051E346296}"/>
          </ac:picMkLst>
        </pc:picChg>
      </pc:sldChg>
      <pc:sldChg chg="addSp delSp modSp add ord replId">
        <pc:chgData name="탱즈 곰" userId="6ec530805903eab5" providerId="Windows Live" clId="Web-{7ACC3958-C212-292B-C6D2-4134A94445FF}" dt="2024-08-30T07:58:09.448" v="190" actId="14100"/>
        <pc:sldMkLst>
          <pc:docMk/>
          <pc:sldMk cId="2183980761" sldId="304"/>
        </pc:sldMkLst>
        <pc:spChg chg="add mod">
          <ac:chgData name="탱즈 곰" userId="6ec530805903eab5" providerId="Windows Live" clId="Web-{7ACC3958-C212-292B-C6D2-4134A94445FF}" dt="2024-08-30T07:47:08.019" v="61" actId="1076"/>
          <ac:spMkLst>
            <pc:docMk/>
            <pc:sldMk cId="2183980761" sldId="304"/>
            <ac:spMk id="5" creationId="{6E2B76CF-82A7-E930-41CD-61D8C6BD6278}"/>
          </ac:spMkLst>
        </pc:spChg>
        <pc:spChg chg="add mod">
          <ac:chgData name="탱즈 곰" userId="6ec530805903eab5" providerId="Windows Live" clId="Web-{7ACC3958-C212-292B-C6D2-4134A94445FF}" dt="2024-08-30T07:58:09.448" v="190" actId="14100"/>
          <ac:spMkLst>
            <pc:docMk/>
            <pc:sldMk cId="2183980761" sldId="304"/>
            <ac:spMk id="7" creationId="{A74F20ED-7613-54A0-9B68-BF8D8BA90739}"/>
          </ac:spMkLst>
        </pc:spChg>
        <pc:spChg chg="add del">
          <ac:chgData name="탱즈 곰" userId="6ec530805903eab5" providerId="Windows Live" clId="Web-{7ACC3958-C212-292B-C6D2-4134A94445FF}" dt="2024-08-30T07:43:24.703" v="37"/>
          <ac:spMkLst>
            <pc:docMk/>
            <pc:sldMk cId="2183980761" sldId="304"/>
            <ac:spMk id="10" creationId="{00000000-0000-0000-0000-000000000000}"/>
          </ac:spMkLst>
        </pc:spChg>
        <pc:spChg chg="mod">
          <ac:chgData name="탱즈 곰" userId="6ec530805903eab5" providerId="Windows Live" clId="Web-{7ACC3958-C212-292B-C6D2-4134A94445FF}" dt="2024-08-30T07:43:22.406" v="35" actId="20577"/>
          <ac:spMkLst>
            <pc:docMk/>
            <pc:sldMk cId="2183980761" sldId="304"/>
            <ac:spMk id="11" creationId="{F84CE34E-C7C1-4DD4-A0D0-B0D83CF9FEFF}"/>
          </ac:spMkLst>
        </pc:spChg>
        <pc:spChg chg="del">
          <ac:chgData name="탱즈 곰" userId="6ec530805903eab5" providerId="Windows Live" clId="Web-{7ACC3958-C212-292B-C6D2-4134A94445FF}" dt="2024-08-30T07:43:25.875" v="38"/>
          <ac:spMkLst>
            <pc:docMk/>
            <pc:sldMk cId="2183980761" sldId="304"/>
            <ac:spMk id="17" creationId="{00000000-0000-0000-0000-000000000000}"/>
          </ac:spMkLst>
        </pc:spChg>
        <pc:picChg chg="del">
          <ac:chgData name="탱즈 곰" userId="6ec530805903eab5" providerId="Windows Live" clId="Web-{7ACC3958-C212-292B-C6D2-4134A94445FF}" dt="2024-08-30T07:43:18.313" v="33"/>
          <ac:picMkLst>
            <pc:docMk/>
            <pc:sldMk cId="2183980761" sldId="304"/>
            <ac:picMk id="2" creationId="{291021B1-145A-8977-A23C-8170F40D85FF}"/>
          </ac:picMkLst>
        </pc:picChg>
        <pc:picChg chg="add mod">
          <ac:chgData name="탱즈 곰" userId="6ec530805903eab5" providerId="Windows Live" clId="Web-{7ACC3958-C212-292B-C6D2-4134A94445FF}" dt="2024-08-30T07:44:59.345" v="44" actId="14100"/>
          <ac:picMkLst>
            <pc:docMk/>
            <pc:sldMk cId="2183980761" sldId="304"/>
            <ac:picMk id="3" creationId="{71C1F3AA-A011-9852-E716-1C3ED0FB6E47}"/>
          </ac:picMkLst>
        </pc:picChg>
      </pc:sldChg>
      <pc:sldChg chg="addSp delSp modSp add ord replId">
        <pc:chgData name="탱즈 곰" userId="6ec530805903eab5" providerId="Windows Live" clId="Web-{7ACC3958-C212-292B-C6D2-4134A94445FF}" dt="2024-08-30T08:10:40.258" v="370"/>
        <pc:sldMkLst>
          <pc:docMk/>
          <pc:sldMk cId="1390991233" sldId="305"/>
        </pc:sldMkLst>
        <pc:spChg chg="del">
          <ac:chgData name="탱즈 곰" userId="6ec530805903eab5" providerId="Windows Live" clId="Web-{7ACC3958-C212-292B-C6D2-4134A94445FF}" dt="2024-08-30T07:47:20.487" v="64"/>
          <ac:spMkLst>
            <pc:docMk/>
            <pc:sldMk cId="1390991233" sldId="305"/>
            <ac:spMk id="4" creationId="{FA2F6240-0324-EB55-81E0-508D7B028E95}"/>
          </ac:spMkLst>
        </pc:spChg>
        <pc:spChg chg="add mod">
          <ac:chgData name="탱즈 곰" userId="6ec530805903eab5" providerId="Windows Live" clId="Web-{7ACC3958-C212-292B-C6D2-4134A94445FF}" dt="2024-08-30T07:58:49.589" v="217" actId="20577"/>
          <ac:spMkLst>
            <pc:docMk/>
            <pc:sldMk cId="1390991233" sldId="305"/>
            <ac:spMk id="9" creationId="{B2B00DB1-C9AA-A311-5929-3D2E92F6C782}"/>
          </ac:spMkLst>
        </pc:spChg>
        <pc:spChg chg="mod">
          <ac:chgData name="탱즈 곰" userId="6ec530805903eab5" providerId="Windows Live" clId="Web-{7ACC3958-C212-292B-C6D2-4134A94445FF}" dt="2024-08-30T07:52:31.531" v="82" actId="20577"/>
          <ac:spMkLst>
            <pc:docMk/>
            <pc:sldMk cId="1390991233" sldId="305"/>
            <ac:spMk id="11" creationId="{F84CE34E-C7C1-4DD4-A0D0-B0D83CF9FEFF}"/>
          </ac:spMkLst>
        </pc:spChg>
        <pc:picChg chg="add del mod">
          <ac:chgData name="탱즈 곰" userId="6ec530805903eab5" providerId="Windows Live" clId="Web-{7ACC3958-C212-292B-C6D2-4134A94445FF}" dt="2024-08-30T07:49:54.739" v="68"/>
          <ac:picMkLst>
            <pc:docMk/>
            <pc:sldMk cId="1390991233" sldId="305"/>
            <ac:picMk id="2" creationId="{8234C1BB-5434-44C6-19D0-F04FD9C5DB61}"/>
          </ac:picMkLst>
        </pc:picChg>
        <pc:picChg chg="del">
          <ac:chgData name="탱즈 곰" userId="6ec530805903eab5" providerId="Windows Live" clId="Web-{7ACC3958-C212-292B-C6D2-4134A94445FF}" dt="2024-08-30T07:49:50.333" v="65"/>
          <ac:picMkLst>
            <pc:docMk/>
            <pc:sldMk cId="1390991233" sldId="305"/>
            <ac:picMk id="3" creationId="{9F4F84EE-F6F0-46CC-6B28-5FEF500FFA7B}"/>
          </ac:picMkLst>
        </pc:picChg>
        <pc:picChg chg="add del mod">
          <ac:chgData name="탱즈 곰" userId="6ec530805903eab5" providerId="Windows Live" clId="Web-{7ACC3958-C212-292B-C6D2-4134A94445FF}" dt="2024-08-30T07:50:01.224" v="70"/>
          <ac:picMkLst>
            <pc:docMk/>
            <pc:sldMk cId="1390991233" sldId="305"/>
            <ac:picMk id="5" creationId="{906BBB98-36AE-0880-2C3B-9B5D68558C44}"/>
          </ac:picMkLst>
        </pc:picChg>
        <pc:picChg chg="add del mod">
          <ac:chgData name="탱즈 곰" userId="6ec530805903eab5" providerId="Windows Live" clId="Web-{7ACC3958-C212-292B-C6D2-4134A94445FF}" dt="2024-08-30T07:50:03.896" v="72"/>
          <ac:picMkLst>
            <pc:docMk/>
            <pc:sldMk cId="1390991233" sldId="305"/>
            <ac:picMk id="6" creationId="{D5E283D8-227F-56A7-3DBD-B5CF59591E9F}"/>
          </ac:picMkLst>
        </pc:picChg>
        <pc:picChg chg="add mod">
          <ac:chgData name="탱즈 곰" userId="6ec530805903eab5" providerId="Windows Live" clId="Web-{7ACC3958-C212-292B-C6D2-4134A94445FF}" dt="2024-08-30T07:52:16.359" v="78" actId="14100"/>
          <ac:picMkLst>
            <pc:docMk/>
            <pc:sldMk cId="1390991233" sldId="305"/>
            <ac:picMk id="7" creationId="{D474D2A2-D9FB-B266-325F-9189C0DC0D9A}"/>
          </ac:picMkLst>
        </pc:picChg>
        <pc:picChg chg="add del mod">
          <ac:chgData name="탱즈 곰" userId="6ec530805903eab5" providerId="Windows Live" clId="Web-{7ACC3958-C212-292B-C6D2-4134A94445FF}" dt="2024-08-30T08:10:40.258" v="370"/>
          <ac:picMkLst>
            <pc:docMk/>
            <pc:sldMk cId="1390991233" sldId="305"/>
            <ac:picMk id="13" creationId="{BA278AF8-CD33-1380-CC5E-0FE0D620B6F5}"/>
          </ac:picMkLst>
        </pc:picChg>
      </pc:sldChg>
      <pc:sldChg chg="addSp delSp modSp add replId">
        <pc:chgData name="탱즈 곰" userId="6ec530805903eab5" providerId="Windows Live" clId="Web-{7ACC3958-C212-292B-C6D2-4134A94445FF}" dt="2024-08-30T08:27:24.935" v="505" actId="20577"/>
        <pc:sldMkLst>
          <pc:docMk/>
          <pc:sldMk cId="4112528941" sldId="306"/>
        </pc:sldMkLst>
        <pc:spChg chg="del">
          <ac:chgData name="탱즈 곰" userId="6ec530805903eab5" providerId="Windows Live" clId="Web-{7ACC3958-C212-292B-C6D2-4134A94445FF}" dt="2024-08-30T08:13:56.401" v="384"/>
          <ac:spMkLst>
            <pc:docMk/>
            <pc:sldMk cId="4112528941" sldId="306"/>
            <ac:spMk id="4" creationId="{9AD41F8D-8E15-5988-3E46-0EE62147382F}"/>
          </ac:spMkLst>
        </pc:spChg>
        <pc:spChg chg="del">
          <ac:chgData name="탱즈 곰" userId="6ec530805903eab5" providerId="Windows Live" clId="Web-{7ACC3958-C212-292B-C6D2-4134A94445FF}" dt="2024-08-30T08:13:55.932" v="383"/>
          <ac:spMkLst>
            <pc:docMk/>
            <pc:sldMk cId="4112528941" sldId="306"/>
            <ac:spMk id="5" creationId="{9B2E6945-F3C7-612D-798C-3E3C2DBE6B11}"/>
          </ac:spMkLst>
        </pc:spChg>
        <pc:spChg chg="add mod">
          <ac:chgData name="탱즈 곰" userId="6ec530805903eab5" providerId="Windows Live" clId="Web-{7ACC3958-C212-292B-C6D2-4134A94445FF}" dt="2024-08-30T08:27:24.935" v="505" actId="20577"/>
          <ac:spMkLst>
            <pc:docMk/>
            <pc:sldMk cId="4112528941" sldId="306"/>
            <ac:spMk id="9" creationId="{F0D8F694-7E32-B31B-0D1E-79F1CCC43EC9}"/>
          </ac:spMkLst>
        </pc:spChg>
        <pc:spChg chg="del">
          <ac:chgData name="탱즈 곰" userId="6ec530805903eab5" providerId="Windows Live" clId="Web-{7ACC3958-C212-292B-C6D2-4134A94445FF}" dt="2024-08-30T08:13:56.948" v="385"/>
          <ac:spMkLst>
            <pc:docMk/>
            <pc:sldMk cId="4112528941" sldId="306"/>
            <ac:spMk id="10" creationId="{EE3601F3-5DDB-43C5-0944-C26C5CA4F97E}"/>
          </ac:spMkLst>
        </pc:spChg>
        <pc:spChg chg="mod">
          <ac:chgData name="탱즈 곰" userId="6ec530805903eab5" providerId="Windows Live" clId="Web-{7ACC3958-C212-292B-C6D2-4134A94445FF}" dt="2024-08-30T08:14:00.948" v="388" actId="20577"/>
          <ac:spMkLst>
            <pc:docMk/>
            <pc:sldMk cId="4112528941" sldId="306"/>
            <ac:spMk id="11" creationId="{F84CE34E-C7C1-4DD4-A0D0-B0D83CF9FEFF}"/>
          </ac:spMkLst>
        </pc:spChg>
        <pc:spChg chg="del">
          <ac:chgData name="탱즈 곰" userId="6ec530805903eab5" providerId="Windows Live" clId="Web-{7ACC3958-C212-292B-C6D2-4134A94445FF}" dt="2024-08-30T08:13:58.448" v="387"/>
          <ac:spMkLst>
            <pc:docMk/>
            <pc:sldMk cId="4112528941" sldId="306"/>
            <ac:spMk id="12" creationId="{38B680AA-5A59-9647-0CD2-0A64150771CC}"/>
          </ac:spMkLst>
        </pc:spChg>
        <pc:picChg chg="del">
          <ac:chgData name="탱즈 곰" userId="6ec530805903eab5" providerId="Windows Live" clId="Web-{7ACC3958-C212-292B-C6D2-4134A94445FF}" dt="2024-08-30T08:13:55.370" v="382"/>
          <ac:picMkLst>
            <pc:docMk/>
            <pc:sldMk cId="4112528941" sldId="306"/>
            <ac:picMk id="2" creationId="{D4BE12FC-2EAB-051A-2696-3959AA149704}"/>
          </ac:picMkLst>
        </pc:picChg>
        <pc:picChg chg="add del mod">
          <ac:chgData name="탱즈 곰" userId="6ec530805903eab5" providerId="Windows Live" clId="Web-{7ACC3958-C212-292B-C6D2-4134A94445FF}" dt="2024-08-30T08:18:56.639" v="392"/>
          <ac:picMkLst>
            <pc:docMk/>
            <pc:sldMk cId="4112528941" sldId="306"/>
            <ac:picMk id="3" creationId="{25DB7A5D-294C-4B99-9BB0-2EF8463874F4}"/>
          </ac:picMkLst>
        </pc:picChg>
        <pc:picChg chg="del">
          <ac:chgData name="탱즈 곰" userId="6ec530805903eab5" providerId="Windows Live" clId="Web-{7ACC3958-C212-292B-C6D2-4134A94445FF}" dt="2024-08-30T08:13:57.432" v="386"/>
          <ac:picMkLst>
            <pc:docMk/>
            <pc:sldMk cId="4112528941" sldId="306"/>
            <ac:picMk id="6" creationId="{40F726FE-A75B-D7BF-CF35-C34180D81CB7}"/>
          </ac:picMkLst>
        </pc:picChg>
        <pc:picChg chg="add mod">
          <ac:chgData name="탱즈 곰" userId="6ec530805903eab5" providerId="Windows Live" clId="Web-{7ACC3958-C212-292B-C6D2-4134A94445FF}" dt="2024-08-30T08:26:26.915" v="484" actId="14100"/>
          <ac:picMkLst>
            <pc:docMk/>
            <pc:sldMk cId="4112528941" sldId="306"/>
            <ac:picMk id="7" creationId="{A7A4032D-4CF9-3B24-2A29-1E6ABCAC728A}"/>
          </ac:picMkLst>
        </pc:picChg>
      </pc:sldChg>
      <pc:sldChg chg="delSp modSp add replId">
        <pc:chgData name="탱즈 곰" userId="6ec530805903eab5" providerId="Windows Live" clId="Web-{7ACC3958-C212-292B-C6D2-4134A94445FF}" dt="2024-08-30T08:27:46.420" v="512" actId="20577"/>
        <pc:sldMkLst>
          <pc:docMk/>
          <pc:sldMk cId="896582102" sldId="307"/>
        </pc:sldMkLst>
        <pc:spChg chg="mod">
          <ac:chgData name="탱즈 곰" userId="6ec530805903eab5" providerId="Windows Live" clId="Web-{7ACC3958-C212-292B-C6D2-4134A94445FF}" dt="2024-08-30T08:27:46.420" v="512" actId="20577"/>
          <ac:spMkLst>
            <pc:docMk/>
            <pc:sldMk cId="896582102" sldId="307"/>
            <ac:spMk id="9" creationId="{F0D8F694-7E32-B31B-0D1E-79F1CCC43EC9}"/>
          </ac:spMkLst>
        </pc:spChg>
        <pc:spChg chg="mod">
          <ac:chgData name="탱즈 곰" userId="6ec530805903eab5" providerId="Windows Live" clId="Web-{7ACC3958-C212-292B-C6D2-4134A94445FF}" dt="2024-08-30T08:27:39.139" v="508" actId="20577"/>
          <ac:spMkLst>
            <pc:docMk/>
            <pc:sldMk cId="896582102" sldId="307"/>
            <ac:spMk id="11" creationId="{F84CE34E-C7C1-4DD4-A0D0-B0D83CF9FEFF}"/>
          </ac:spMkLst>
        </pc:spChg>
        <pc:picChg chg="del">
          <ac:chgData name="탱즈 곰" userId="6ec530805903eab5" providerId="Windows Live" clId="Web-{7ACC3958-C212-292B-C6D2-4134A94445FF}" dt="2024-08-30T08:27:35.904" v="507"/>
          <ac:picMkLst>
            <pc:docMk/>
            <pc:sldMk cId="896582102" sldId="307"/>
            <ac:picMk id="7" creationId="{A7A4032D-4CF9-3B24-2A29-1E6ABCAC728A}"/>
          </ac:picMkLst>
        </pc:picChg>
      </pc:sldChg>
    </pc:docChg>
  </pc:docChgLst>
  <pc:docChgLst>
    <pc:chgData name="탱즈 곰" userId="6ec530805903eab5" providerId="Windows Live" clId="Web-{67D263AD-BCA0-BDA1-50E4-296BDBB4BA0D}"/>
    <pc:docChg chg="addSld modSld">
      <pc:chgData name="탱즈 곰" userId="6ec530805903eab5" providerId="Windows Live" clId="Web-{67D263AD-BCA0-BDA1-50E4-296BDBB4BA0D}" dt="2024-09-06T07:16:05.224" v="49" actId="1076"/>
      <pc:docMkLst>
        <pc:docMk/>
      </pc:docMkLst>
      <pc:sldChg chg="modSp">
        <pc:chgData name="탱즈 곰" userId="6ec530805903eab5" providerId="Windows Live" clId="Web-{67D263AD-BCA0-BDA1-50E4-296BDBB4BA0D}" dt="2024-09-06T07:16:05.224" v="49" actId="1076"/>
        <pc:sldMkLst>
          <pc:docMk/>
          <pc:sldMk cId="1316262659" sldId="294"/>
        </pc:sldMkLst>
        <pc:spChg chg="mod">
          <ac:chgData name="탱즈 곰" userId="6ec530805903eab5" providerId="Windows Live" clId="Web-{67D263AD-BCA0-BDA1-50E4-296BDBB4BA0D}" dt="2024-09-06T07:16:05.224" v="49" actId="1076"/>
          <ac:spMkLst>
            <pc:docMk/>
            <pc:sldMk cId="1316262659" sldId="294"/>
            <ac:spMk id="6" creationId="{21FB1AAC-C401-3ABA-5821-BD90C9CE895A}"/>
          </ac:spMkLst>
        </pc:spChg>
      </pc:sldChg>
      <pc:sldChg chg="addSp delSp modSp">
        <pc:chgData name="탱즈 곰" userId="6ec530805903eab5" providerId="Windows Live" clId="Web-{67D263AD-BCA0-BDA1-50E4-296BDBB4BA0D}" dt="2024-09-06T07:15:03.707" v="40"/>
        <pc:sldMkLst>
          <pc:docMk/>
          <pc:sldMk cId="4112528941" sldId="306"/>
        </pc:sldMkLst>
        <pc:picChg chg="add del mod">
          <ac:chgData name="탱즈 곰" userId="6ec530805903eab5" providerId="Windows Live" clId="Web-{67D263AD-BCA0-BDA1-50E4-296BDBB4BA0D}" dt="2024-09-06T07:14:34.331" v="26"/>
          <ac:picMkLst>
            <pc:docMk/>
            <pc:sldMk cId="4112528941" sldId="306"/>
            <ac:picMk id="2" creationId="{FCB73DD4-5789-62CD-9581-99165A3999DC}"/>
          </ac:picMkLst>
        </pc:picChg>
        <pc:picChg chg="add del mod">
          <ac:chgData name="탱즈 곰" userId="6ec530805903eab5" providerId="Windows Live" clId="Web-{67D263AD-BCA0-BDA1-50E4-296BDBB4BA0D}" dt="2024-09-06T07:15:03.707" v="40"/>
          <ac:picMkLst>
            <pc:docMk/>
            <pc:sldMk cId="4112528941" sldId="306"/>
            <ac:picMk id="3" creationId="{FFDFC818-860E-86FF-14A9-4C3E09D02957}"/>
          </ac:picMkLst>
        </pc:picChg>
      </pc:sldChg>
      <pc:sldChg chg="addSp delSp modSp add replId">
        <pc:chgData name="탱즈 곰" userId="6ec530805903eab5" providerId="Windows Live" clId="Web-{67D263AD-BCA0-BDA1-50E4-296BDBB4BA0D}" dt="2024-09-06T07:15:40.677" v="48" actId="1076"/>
        <pc:sldMkLst>
          <pc:docMk/>
          <pc:sldMk cId="3968944911" sldId="310"/>
        </pc:sldMkLst>
        <pc:spChg chg="del">
          <ac:chgData name="탱즈 곰" userId="6ec530805903eab5" providerId="Windows Live" clId="Web-{67D263AD-BCA0-BDA1-50E4-296BDBB4BA0D}" dt="2024-09-06T07:10:20.404" v="8"/>
          <ac:spMkLst>
            <pc:docMk/>
            <pc:sldMk cId="3968944911" sldId="310"/>
            <ac:spMk id="5" creationId="{4349E79C-691E-A3D3-FD69-68E0A3C74BB1}"/>
          </ac:spMkLst>
        </pc:spChg>
        <pc:spChg chg="del">
          <ac:chgData name="탱즈 곰" userId="6ec530805903eab5" providerId="Windows Live" clId="Web-{67D263AD-BCA0-BDA1-50E4-296BDBB4BA0D}" dt="2024-09-06T07:10:21.982" v="9"/>
          <ac:spMkLst>
            <pc:docMk/>
            <pc:sldMk cId="3968944911" sldId="310"/>
            <ac:spMk id="7" creationId="{90389686-53F0-0870-24E5-7F8A924F3548}"/>
          </ac:spMkLst>
        </pc:spChg>
        <pc:spChg chg="mod">
          <ac:chgData name="탱즈 곰" userId="6ec530805903eab5" providerId="Windows Live" clId="Web-{67D263AD-BCA0-BDA1-50E4-296BDBB4BA0D}" dt="2024-09-06T07:10:17.435" v="6" actId="20577"/>
          <ac:spMkLst>
            <pc:docMk/>
            <pc:sldMk cId="3968944911" sldId="310"/>
            <ac:spMk id="9" creationId="{F0D8F694-7E32-B31B-0D1E-79F1CCC43EC9}"/>
          </ac:spMkLst>
        </pc:spChg>
        <pc:spChg chg="mod">
          <ac:chgData name="탱즈 곰" userId="6ec530805903eab5" providerId="Windows Live" clId="Web-{67D263AD-BCA0-BDA1-50E4-296BDBB4BA0D}" dt="2024-09-06T07:10:10.591" v="2" actId="20577"/>
          <ac:spMkLst>
            <pc:docMk/>
            <pc:sldMk cId="3968944911" sldId="310"/>
            <ac:spMk id="11" creationId="{F84CE34E-C7C1-4DD4-A0D0-B0D83CF9FEFF}"/>
          </ac:spMkLst>
        </pc:spChg>
        <pc:spChg chg="del">
          <ac:chgData name="탱즈 곰" userId="6ec530805903eab5" providerId="Windows Live" clId="Web-{67D263AD-BCA0-BDA1-50E4-296BDBB4BA0D}" dt="2024-09-06T07:10:24.576" v="11"/>
          <ac:spMkLst>
            <pc:docMk/>
            <pc:sldMk cId="3968944911" sldId="310"/>
            <ac:spMk id="18" creationId="{C8BC9C81-2EF5-4515-7DDD-9903EF87003B}"/>
          </ac:spMkLst>
        </pc:spChg>
        <pc:picChg chg="add del mod modCrop">
          <ac:chgData name="탱즈 곰" userId="6ec530805903eab5" providerId="Windows Live" clId="Web-{67D263AD-BCA0-BDA1-50E4-296BDBB4BA0D}" dt="2024-09-06T07:15:40.677" v="48" actId="1076"/>
          <ac:picMkLst>
            <pc:docMk/>
            <pc:sldMk cId="3968944911" sldId="310"/>
            <ac:picMk id="2" creationId="{C6CAF28C-9BF8-1B96-9B68-818F0E0870E8}"/>
          </ac:picMkLst>
        </pc:picChg>
        <pc:picChg chg="add del mod">
          <ac:chgData name="탱즈 곰" userId="6ec530805903eab5" providerId="Windows Live" clId="Web-{67D263AD-BCA0-BDA1-50E4-296BDBB4BA0D}" dt="2024-09-06T07:14:52.988" v="36"/>
          <ac:picMkLst>
            <pc:docMk/>
            <pc:sldMk cId="3968944911" sldId="310"/>
            <ac:picMk id="3" creationId="{E84545CC-146E-E7EF-C27C-91B9E4CA0D7D}"/>
          </ac:picMkLst>
        </pc:picChg>
        <pc:picChg chg="del">
          <ac:chgData name="탱즈 곰" userId="6ec530805903eab5" providerId="Windows Live" clId="Web-{67D263AD-BCA0-BDA1-50E4-296BDBB4BA0D}" dt="2024-09-06T07:10:17.623" v="7"/>
          <ac:picMkLst>
            <pc:docMk/>
            <pc:sldMk cId="3968944911" sldId="310"/>
            <ac:picMk id="10" creationId="{80A233B0-AA27-3DE6-2B7C-BFFC9880EC96}"/>
          </ac:picMkLst>
        </pc:picChg>
        <pc:picChg chg="del">
          <ac:chgData name="탱즈 곰" userId="6ec530805903eab5" providerId="Windows Live" clId="Web-{67D263AD-BCA0-BDA1-50E4-296BDBB4BA0D}" dt="2024-09-06T07:10:23.045" v="10"/>
          <ac:picMkLst>
            <pc:docMk/>
            <pc:sldMk cId="3968944911" sldId="310"/>
            <ac:picMk id="15" creationId="{07A76232-F9EA-8C40-79A9-AE1162C98145}"/>
          </ac:picMkLst>
        </pc:picChg>
        <pc:picChg chg="del">
          <ac:chgData name="탱즈 곰" userId="6ec530805903eab5" providerId="Windows Live" clId="Web-{67D263AD-BCA0-BDA1-50E4-296BDBB4BA0D}" dt="2024-09-06T07:10:26.389" v="12"/>
          <ac:picMkLst>
            <pc:docMk/>
            <pc:sldMk cId="3968944911" sldId="310"/>
            <ac:picMk id="17" creationId="{18CD2F4B-4144-2287-1B5E-9AA8FC985F40}"/>
          </ac:picMkLst>
        </pc:picChg>
      </pc:sldChg>
    </pc:docChg>
  </pc:docChgLst>
  <pc:docChgLst>
    <pc:chgData name="경준 박" userId="79e0d15398ff4bf8" providerId="Windows Live" clId="Web-{17714B69-4CE0-428A-9825-DB053525C527}"/>
    <pc:docChg chg="modSld">
      <pc:chgData name="경준 박" userId="79e0d15398ff4bf8" providerId="Windows Live" clId="Web-{17714B69-4CE0-428A-9825-DB053525C527}" dt="2024-09-09T00:16:59.054" v="0" actId="20577"/>
      <pc:docMkLst>
        <pc:docMk/>
      </pc:docMkLst>
      <pc:sldChg chg="modSp">
        <pc:chgData name="경준 박" userId="79e0d15398ff4bf8" providerId="Windows Live" clId="Web-{17714B69-4CE0-428A-9825-DB053525C527}" dt="2024-09-09T00:16:59.054" v="0" actId="20577"/>
        <pc:sldMkLst>
          <pc:docMk/>
          <pc:sldMk cId="0" sldId="256"/>
        </pc:sldMkLst>
        <pc:spChg chg="mod">
          <ac:chgData name="경준 박" userId="79e0d15398ff4bf8" providerId="Windows Live" clId="Web-{17714B69-4CE0-428A-9825-DB053525C527}" dt="2024-09-09T00:16:59.054" v="0" actId="20577"/>
          <ac:spMkLst>
            <pc:docMk/>
            <pc:sldMk cId="0" sldId="256"/>
            <ac:spMk id="15" creationId="{36C535B9-0206-4933-B3A2-FC73A8BF1A8F}"/>
          </ac:spMkLst>
        </pc:spChg>
      </pc:sldChg>
    </pc:docChg>
  </pc:docChgLst>
  <pc:docChgLst>
    <pc:chgData name="탱즈 곰" userId="6ec530805903eab5" providerId="Windows Live" clId="Web-{3B49D5D6-EEEF-CB63-39D5-222CB883EEFD}"/>
    <pc:docChg chg="addSld modSld sldOrd">
      <pc:chgData name="탱즈 곰" userId="6ec530805903eab5" providerId="Windows Live" clId="Web-{3B49D5D6-EEEF-CB63-39D5-222CB883EEFD}" dt="2024-09-06T03:29:16.153" v="1415" actId="20577"/>
      <pc:docMkLst>
        <pc:docMk/>
      </pc:docMkLst>
      <pc:sldChg chg="modSp">
        <pc:chgData name="탱즈 곰" userId="6ec530805903eab5" providerId="Windows Live" clId="Web-{3B49D5D6-EEEF-CB63-39D5-222CB883EEFD}" dt="2024-09-06T03:29:16.153" v="1415" actId="20577"/>
        <pc:sldMkLst>
          <pc:docMk/>
          <pc:sldMk cId="0" sldId="256"/>
        </pc:sldMkLst>
        <pc:spChg chg="mod">
          <ac:chgData name="탱즈 곰" userId="6ec530805903eab5" providerId="Windows Live" clId="Web-{3B49D5D6-EEEF-CB63-39D5-222CB883EEFD}" dt="2024-09-06T03:28:16.151" v="1404" actId="20577"/>
          <ac:spMkLst>
            <pc:docMk/>
            <pc:sldMk cId="0" sldId="256"/>
            <ac:spMk id="11" creationId="{94A0F72E-1949-4219-AC42-014A834BDE88}"/>
          </ac:spMkLst>
        </pc:spChg>
        <pc:spChg chg="mod">
          <ac:chgData name="탱즈 곰" userId="6ec530805903eab5" providerId="Windows Live" clId="Web-{3B49D5D6-EEEF-CB63-39D5-222CB883EEFD}" dt="2024-09-06T03:29:16.153" v="1415" actId="20577"/>
          <ac:spMkLst>
            <pc:docMk/>
            <pc:sldMk cId="0" sldId="256"/>
            <ac:spMk id="15" creationId="{36C535B9-0206-4933-B3A2-FC73A8BF1A8F}"/>
          </ac:spMkLst>
        </pc:spChg>
      </pc:sldChg>
      <pc:sldChg chg="addSp delSp modSp">
        <pc:chgData name="탱즈 곰" userId="6ec530805903eab5" providerId="Windows Live" clId="Web-{3B49D5D6-EEEF-CB63-39D5-222CB883EEFD}" dt="2024-09-06T02:25:08.369" v="1176" actId="20577"/>
        <pc:sldMkLst>
          <pc:docMk/>
          <pc:sldMk cId="0" sldId="282"/>
        </pc:sldMkLst>
        <pc:spChg chg="mod">
          <ac:chgData name="탱즈 곰" userId="6ec530805903eab5" providerId="Windows Live" clId="Web-{3B49D5D6-EEEF-CB63-39D5-222CB883EEFD}" dt="2024-09-06T02:25:08.369" v="1176" actId="20577"/>
          <ac:spMkLst>
            <pc:docMk/>
            <pc:sldMk cId="0" sldId="282"/>
            <ac:spMk id="7" creationId="{4C6423CA-E427-413A-9169-DD6B4B063271}"/>
          </ac:spMkLst>
        </pc:spChg>
        <pc:spChg chg="mod">
          <ac:chgData name="탱즈 곰" userId="6ec530805903eab5" providerId="Windows Live" clId="Web-{3B49D5D6-EEEF-CB63-39D5-222CB883EEFD}" dt="2024-09-06T02:22:25.210" v="1113" actId="20577"/>
          <ac:spMkLst>
            <pc:docMk/>
            <pc:sldMk cId="0" sldId="282"/>
            <ac:spMk id="11" creationId="{4C6423CA-E427-413A-9169-DD6B4B063271}"/>
          </ac:spMkLst>
        </pc:spChg>
        <pc:spChg chg="add del">
          <ac:chgData name="탱즈 곰" userId="6ec530805903eab5" providerId="Windows Live" clId="Web-{3B49D5D6-EEEF-CB63-39D5-222CB883EEFD}" dt="2024-09-06T02:01:30.090" v="868"/>
          <ac:spMkLst>
            <pc:docMk/>
            <pc:sldMk cId="0" sldId="282"/>
            <ac:spMk id="29" creationId="{90AC9954-4F28-4C61-BB5C-9541A07BDF44}"/>
          </ac:spMkLst>
        </pc:spChg>
      </pc:sldChg>
      <pc:sldChg chg="addSp delSp modSp">
        <pc:chgData name="탱즈 곰" userId="6ec530805903eab5" providerId="Windows Live" clId="Web-{3B49D5D6-EEEF-CB63-39D5-222CB883EEFD}" dt="2024-09-06T03:26:55.728" v="1374"/>
        <pc:sldMkLst>
          <pc:docMk/>
          <pc:sldMk cId="1316262659" sldId="294"/>
        </pc:sldMkLst>
        <pc:spChg chg="add del">
          <ac:chgData name="탱즈 곰" userId="6ec530805903eab5" providerId="Windows Live" clId="Web-{3B49D5D6-EEEF-CB63-39D5-222CB883EEFD}" dt="2024-09-06T03:25:23.336" v="1357"/>
          <ac:spMkLst>
            <pc:docMk/>
            <pc:sldMk cId="1316262659" sldId="294"/>
            <ac:spMk id="2" creationId="{0A0F8B37-6D8C-B6EC-79FD-7BAC3461D6E0}"/>
          </ac:spMkLst>
        </pc:spChg>
        <pc:spChg chg="add del">
          <ac:chgData name="탱즈 곰" userId="6ec530805903eab5" providerId="Windows Live" clId="Web-{3B49D5D6-EEEF-CB63-39D5-222CB883EEFD}" dt="2024-09-06T03:25:26.524" v="1359"/>
          <ac:spMkLst>
            <pc:docMk/>
            <pc:sldMk cId="1316262659" sldId="294"/>
            <ac:spMk id="3" creationId="{B6ABEC3A-5C7A-11E6-6CE7-A7187F63005F}"/>
          </ac:spMkLst>
        </pc:spChg>
        <pc:spChg chg="add del mod">
          <ac:chgData name="탱즈 곰" userId="6ec530805903eab5" providerId="Windows Live" clId="Web-{3B49D5D6-EEEF-CB63-39D5-222CB883EEFD}" dt="2024-09-06T03:25:34.508" v="1364"/>
          <ac:spMkLst>
            <pc:docMk/>
            <pc:sldMk cId="1316262659" sldId="294"/>
            <ac:spMk id="4" creationId="{080D7AC5-A4D2-F928-2DD9-082D5A533615}"/>
          </ac:spMkLst>
        </pc:spChg>
        <pc:spChg chg="del mod">
          <ac:chgData name="탱즈 곰" userId="6ec530805903eab5" providerId="Windows Live" clId="Web-{3B49D5D6-EEEF-CB63-39D5-222CB883EEFD}" dt="2024-09-06T03:26:55.728" v="1374"/>
          <ac:spMkLst>
            <pc:docMk/>
            <pc:sldMk cId="1316262659" sldId="294"/>
            <ac:spMk id="5" creationId="{00000000-0000-0000-0000-000000000000}"/>
          </ac:spMkLst>
        </pc:spChg>
        <pc:spChg chg="add mod">
          <ac:chgData name="탱즈 곰" userId="6ec530805903eab5" providerId="Windows Live" clId="Web-{3B49D5D6-EEEF-CB63-39D5-222CB883EEFD}" dt="2024-09-06T03:26:51.588" v="1371" actId="1076"/>
          <ac:spMkLst>
            <pc:docMk/>
            <pc:sldMk cId="1316262659" sldId="294"/>
            <ac:spMk id="6" creationId="{21FB1AAC-C401-3ABA-5821-BD90C9CE895A}"/>
          </ac:spMkLst>
        </pc:spChg>
      </pc:sldChg>
      <pc:sldChg chg="delSp modSp delAnim">
        <pc:chgData name="탱즈 곰" userId="6ec530805903eab5" providerId="Windows Live" clId="Web-{3B49D5D6-EEEF-CB63-39D5-222CB883EEFD}" dt="2024-09-06T03:28:49.855" v="1413" actId="14100"/>
        <pc:sldMkLst>
          <pc:docMk/>
          <pc:sldMk cId="1840260687" sldId="296"/>
        </pc:sldMkLst>
        <pc:picChg chg="mod">
          <ac:chgData name="탱즈 곰" userId="6ec530805903eab5" providerId="Windows Live" clId="Web-{3B49D5D6-EEEF-CB63-39D5-222CB883EEFD}" dt="2024-09-06T03:28:49.855" v="1413" actId="14100"/>
          <ac:picMkLst>
            <pc:docMk/>
            <pc:sldMk cId="1840260687" sldId="296"/>
            <ac:picMk id="2" creationId="{B61E24BF-6F83-D2A0-A20B-2193783C882B}"/>
          </ac:picMkLst>
        </pc:picChg>
        <pc:picChg chg="mod">
          <ac:chgData name="탱즈 곰" userId="6ec530805903eab5" providerId="Windows Live" clId="Web-{3B49D5D6-EEEF-CB63-39D5-222CB883EEFD}" dt="2024-09-06T03:28:45.808" v="1411" actId="1076"/>
          <ac:picMkLst>
            <pc:docMk/>
            <pc:sldMk cId="1840260687" sldId="296"/>
            <ac:picMk id="4" creationId="{C7B8100D-7E6F-B71C-77F2-794A5CC75F88}"/>
          </ac:picMkLst>
        </pc:picChg>
        <pc:picChg chg="del">
          <ac:chgData name="탱즈 곰" userId="6ec530805903eab5" providerId="Windows Live" clId="Web-{3B49D5D6-EEEF-CB63-39D5-222CB883EEFD}" dt="2024-09-06T03:28:33.042" v="1405"/>
          <ac:picMkLst>
            <pc:docMk/>
            <pc:sldMk cId="1840260687" sldId="296"/>
            <ac:picMk id="5" creationId="{AC1128E0-A1CF-6F97-8C78-D4583F0AF550}"/>
          </ac:picMkLst>
        </pc:picChg>
      </pc:sldChg>
      <pc:sldChg chg="modSp">
        <pc:chgData name="탱즈 곰" userId="6ec530805903eab5" providerId="Windows Live" clId="Web-{3B49D5D6-EEEF-CB63-39D5-222CB883EEFD}" dt="2024-09-06T01:17:38.592" v="391"/>
        <pc:sldMkLst>
          <pc:docMk/>
          <pc:sldMk cId="3908384350" sldId="298"/>
        </pc:sldMkLst>
        <pc:graphicFrameChg chg="mod modGraphic">
          <ac:chgData name="탱즈 곰" userId="6ec530805903eab5" providerId="Windows Live" clId="Web-{3B49D5D6-EEEF-CB63-39D5-222CB883EEFD}" dt="2024-09-06T01:17:38.592" v="391"/>
          <ac:graphicFrameMkLst>
            <pc:docMk/>
            <pc:sldMk cId="3908384350" sldId="298"/>
            <ac:graphicFrameMk id="23" creationId="{00000000-0000-0000-0000-000000000000}"/>
          </ac:graphicFrameMkLst>
        </pc:graphicFrameChg>
      </pc:sldChg>
      <pc:sldChg chg="modSp">
        <pc:chgData name="탱즈 곰" userId="6ec530805903eab5" providerId="Windows Live" clId="Web-{3B49D5D6-EEEF-CB63-39D5-222CB883EEFD}" dt="2024-09-06T01:13:05.541" v="0" actId="1076"/>
        <pc:sldMkLst>
          <pc:docMk/>
          <pc:sldMk cId="1509030149" sldId="301"/>
        </pc:sldMkLst>
        <pc:spChg chg="mod">
          <ac:chgData name="탱즈 곰" userId="6ec530805903eab5" providerId="Windows Live" clId="Web-{3B49D5D6-EEEF-CB63-39D5-222CB883EEFD}" dt="2024-09-06T01:13:05.541" v="0" actId="1076"/>
          <ac:spMkLst>
            <pc:docMk/>
            <pc:sldMk cId="1509030149" sldId="301"/>
            <ac:spMk id="16" creationId="{8EDFB18D-47BA-285A-8485-C04D8B0DD936}"/>
          </ac:spMkLst>
        </pc:spChg>
      </pc:sldChg>
      <pc:sldChg chg="addSp delSp modSp ord">
        <pc:chgData name="탱즈 곰" userId="6ec530805903eab5" providerId="Windows Live" clId="Web-{3B49D5D6-EEEF-CB63-39D5-222CB883EEFD}" dt="2024-09-06T03:11:53.760" v="1355"/>
        <pc:sldMkLst>
          <pc:docMk/>
          <pc:sldMk cId="896582102" sldId="307"/>
        </pc:sldMkLst>
        <pc:spChg chg="add mod">
          <ac:chgData name="탱즈 곰" userId="6ec530805903eab5" providerId="Windows Live" clId="Web-{3B49D5D6-EEEF-CB63-39D5-222CB883EEFD}" dt="2024-09-06T01:52:43.300" v="748" actId="14100"/>
          <ac:spMkLst>
            <pc:docMk/>
            <pc:sldMk cId="896582102" sldId="307"/>
            <ac:spMk id="2" creationId="{4D55969F-BBB2-8399-8582-8124F502CCDF}"/>
          </ac:spMkLst>
        </pc:spChg>
        <pc:spChg chg="add mod">
          <ac:chgData name="탱즈 곰" userId="6ec530805903eab5" providerId="Windows Live" clId="Web-{3B49D5D6-EEEF-CB63-39D5-222CB883EEFD}" dt="2024-09-06T01:52:53.066" v="753" actId="20577"/>
          <ac:spMkLst>
            <pc:docMk/>
            <pc:sldMk cId="896582102" sldId="307"/>
            <ac:spMk id="3" creationId="{2B710D1A-2D1E-1172-A170-8CBCF890F48C}"/>
          </ac:spMkLst>
        </pc:spChg>
        <pc:spChg chg="add del mod">
          <ac:chgData name="탱즈 곰" userId="6ec530805903eab5" providerId="Windows Live" clId="Web-{3B49D5D6-EEEF-CB63-39D5-222CB883EEFD}" dt="2024-09-06T01:49:41.156" v="653"/>
          <ac:spMkLst>
            <pc:docMk/>
            <pc:sldMk cId="896582102" sldId="307"/>
            <ac:spMk id="4" creationId="{72D41C75-2421-C921-7938-F72A8E46D9AD}"/>
          </ac:spMkLst>
        </pc:spChg>
        <pc:spChg chg="add del">
          <ac:chgData name="탱즈 곰" userId="6ec530805903eab5" providerId="Windows Live" clId="Web-{3B49D5D6-EEEF-CB63-39D5-222CB883EEFD}" dt="2024-09-06T01:22:20.378" v="441"/>
          <ac:spMkLst>
            <pc:docMk/>
            <pc:sldMk cId="896582102" sldId="307"/>
            <ac:spMk id="5" creationId="{33531B1A-26EA-D3B1-0D1B-C2D7E59009EF}"/>
          </ac:spMkLst>
        </pc:spChg>
        <pc:spChg chg="add del">
          <ac:chgData name="탱즈 곰" userId="6ec530805903eab5" providerId="Windows Live" clId="Web-{3B49D5D6-EEEF-CB63-39D5-222CB883EEFD}" dt="2024-09-06T01:22:24.081" v="443"/>
          <ac:spMkLst>
            <pc:docMk/>
            <pc:sldMk cId="896582102" sldId="307"/>
            <ac:spMk id="6" creationId="{541CF660-6308-9DB3-D24F-E584077DFDB9}"/>
          </ac:spMkLst>
        </pc:spChg>
        <pc:spChg chg="add del">
          <ac:chgData name="탱즈 곰" userId="6ec530805903eab5" providerId="Windows Live" clId="Web-{3B49D5D6-EEEF-CB63-39D5-222CB883EEFD}" dt="2024-09-06T01:22:33.675" v="445"/>
          <ac:spMkLst>
            <pc:docMk/>
            <pc:sldMk cId="896582102" sldId="307"/>
            <ac:spMk id="7" creationId="{22B28BA0-6F87-D566-C963-7EE89E2A45C7}"/>
          </ac:spMkLst>
        </pc:spChg>
        <pc:spChg chg="add mod">
          <ac:chgData name="탱즈 곰" userId="6ec530805903eab5" providerId="Windows Live" clId="Web-{3B49D5D6-EEEF-CB63-39D5-222CB883EEFD}" dt="2024-09-06T01:52:46.253" v="750" actId="20577"/>
          <ac:spMkLst>
            <pc:docMk/>
            <pc:sldMk cId="896582102" sldId="307"/>
            <ac:spMk id="8" creationId="{95F640CA-8C1E-961F-F33B-F560F0F0CAB6}"/>
          </ac:spMkLst>
        </pc:spChg>
        <pc:spChg chg="mod">
          <ac:chgData name="탱즈 곰" userId="6ec530805903eab5" providerId="Windows Live" clId="Web-{3B49D5D6-EEEF-CB63-39D5-222CB883EEFD}" dt="2024-09-06T01:49:53.828" v="660" actId="20577"/>
          <ac:spMkLst>
            <pc:docMk/>
            <pc:sldMk cId="896582102" sldId="307"/>
            <ac:spMk id="9" creationId="{F0D8F694-7E32-B31B-0D1E-79F1CCC43EC9}"/>
          </ac:spMkLst>
        </pc:spChg>
        <pc:spChg chg="add mod">
          <ac:chgData name="탱즈 곰" userId="6ec530805903eab5" providerId="Windows Live" clId="Web-{3B49D5D6-EEEF-CB63-39D5-222CB883EEFD}" dt="2024-09-06T01:52:52.347" v="752" actId="20577"/>
          <ac:spMkLst>
            <pc:docMk/>
            <pc:sldMk cId="896582102" sldId="307"/>
            <ac:spMk id="10" creationId="{62CB6A0B-1682-9F42-8A5B-295DA36B04DA}"/>
          </ac:spMkLst>
        </pc:spChg>
        <pc:spChg chg="add mod">
          <ac:chgData name="탱즈 곰" userId="6ec530805903eab5" providerId="Windows Live" clId="Web-{3B49D5D6-EEEF-CB63-39D5-222CB883EEFD}" dt="2024-09-06T01:52:49.097" v="751" actId="14100"/>
          <ac:spMkLst>
            <pc:docMk/>
            <pc:sldMk cId="896582102" sldId="307"/>
            <ac:spMk id="12" creationId="{8F73E2F7-0DFC-139A-596B-F66BCFCFADDE}"/>
          </ac:spMkLst>
        </pc:spChg>
        <pc:spChg chg="add del mod">
          <ac:chgData name="탱즈 곰" userId="6ec530805903eab5" providerId="Windows Live" clId="Web-{3B49D5D6-EEEF-CB63-39D5-222CB883EEFD}" dt="2024-09-06T01:47:41.685" v="596"/>
          <ac:spMkLst>
            <pc:docMk/>
            <pc:sldMk cId="896582102" sldId="307"/>
            <ac:spMk id="13" creationId="{00000000-0000-0000-0000-000000000000}"/>
          </ac:spMkLst>
        </pc:spChg>
        <pc:spChg chg="add mod">
          <ac:chgData name="탱즈 곰" userId="6ec530805903eab5" providerId="Windows Live" clId="Web-{3B49D5D6-EEEF-CB63-39D5-222CB883EEFD}" dt="2024-09-06T01:51:34.377" v="718" actId="20577"/>
          <ac:spMkLst>
            <pc:docMk/>
            <pc:sldMk cId="896582102" sldId="307"/>
            <ac:spMk id="15" creationId="{8AB4F30D-C837-BCA8-0FFD-E13868838161}"/>
          </ac:spMkLst>
        </pc:spChg>
        <pc:spChg chg="add del mod">
          <ac:chgData name="탱즈 곰" userId="6ec530805903eab5" providerId="Windows Live" clId="Web-{3B49D5D6-EEEF-CB63-39D5-222CB883EEFD}" dt="2024-09-06T01:47:53.435" v="614"/>
          <ac:spMkLst>
            <pc:docMk/>
            <pc:sldMk cId="896582102" sldId="307"/>
            <ac:spMk id="16" creationId="{75428F15-2AB3-EF07-1C23-38B32AAC99D3}"/>
          </ac:spMkLst>
        </pc:spChg>
        <pc:spChg chg="add del mod">
          <ac:chgData name="탱즈 곰" userId="6ec530805903eab5" providerId="Windows Live" clId="Web-{3B49D5D6-EEEF-CB63-39D5-222CB883EEFD}" dt="2024-09-06T01:47:53.435" v="613"/>
          <ac:spMkLst>
            <pc:docMk/>
            <pc:sldMk cId="896582102" sldId="307"/>
            <ac:spMk id="21" creationId="{F897039B-9C7E-CD3C-23D3-6AB5CDB383E0}"/>
          </ac:spMkLst>
        </pc:spChg>
        <pc:spChg chg="add del mod">
          <ac:chgData name="탱즈 곰" userId="6ec530805903eab5" providerId="Windows Live" clId="Web-{3B49D5D6-EEEF-CB63-39D5-222CB883EEFD}" dt="2024-09-06T01:47:53.435" v="612"/>
          <ac:spMkLst>
            <pc:docMk/>
            <pc:sldMk cId="896582102" sldId="307"/>
            <ac:spMk id="22" creationId="{EF9215F3-9F39-7ADF-1414-3F0E99275EC7}"/>
          </ac:spMkLst>
        </pc:spChg>
        <pc:spChg chg="add del">
          <ac:chgData name="탱즈 곰" userId="6ec530805903eab5" providerId="Windows Live" clId="Web-{3B49D5D6-EEEF-CB63-39D5-222CB883EEFD}" dt="2024-09-06T01:49:39.125" v="652"/>
          <ac:spMkLst>
            <pc:docMk/>
            <pc:sldMk cId="896582102" sldId="307"/>
            <ac:spMk id="30" creationId="{7D25C996-1530-9A76-5746-DF3BAA235027}"/>
          </ac:spMkLst>
        </pc:spChg>
        <pc:picChg chg="add mod">
          <ac:chgData name="탱즈 곰" userId="6ec530805903eab5" providerId="Windows Live" clId="Web-{3B49D5D6-EEEF-CB63-39D5-222CB883EEFD}" dt="2024-09-06T01:50:56.064" v="695" actId="1076"/>
          <ac:picMkLst>
            <pc:docMk/>
            <pc:sldMk cId="896582102" sldId="307"/>
            <ac:picMk id="17" creationId="{ED513222-AB9D-2E05-707D-8CD891117170}"/>
          </ac:picMkLst>
        </pc:picChg>
        <pc:picChg chg="add mod">
          <ac:chgData name="탱즈 곰" userId="6ec530805903eab5" providerId="Windows Live" clId="Web-{3B49D5D6-EEEF-CB63-39D5-222CB883EEFD}" dt="2024-09-06T01:50:03.438" v="663" actId="1076"/>
          <ac:picMkLst>
            <pc:docMk/>
            <pc:sldMk cId="896582102" sldId="307"/>
            <ac:picMk id="18" creationId="{080D6AA2-C805-A831-B650-7EA7B27CA236}"/>
          </ac:picMkLst>
        </pc:picChg>
        <pc:picChg chg="add del mod">
          <ac:chgData name="탱즈 곰" userId="6ec530805903eab5" providerId="Windows Live" clId="Web-{3B49D5D6-EEEF-CB63-39D5-222CB883EEFD}" dt="2024-09-06T01:47:53.435" v="611"/>
          <ac:picMkLst>
            <pc:docMk/>
            <pc:sldMk cId="896582102" sldId="307"/>
            <ac:picMk id="23" creationId="{52511B68-1393-09A5-196A-82BB107C046F}"/>
          </ac:picMkLst>
        </pc:picChg>
        <pc:picChg chg="add mod">
          <ac:chgData name="탱즈 곰" userId="6ec530805903eab5" providerId="Windows Live" clId="Web-{3B49D5D6-EEEF-CB63-39D5-222CB883EEFD}" dt="2024-09-06T01:51:21.798" v="713" actId="1076"/>
          <ac:picMkLst>
            <pc:docMk/>
            <pc:sldMk cId="896582102" sldId="307"/>
            <ac:picMk id="24" creationId="{913EC231-F9C4-1EF2-FD5F-9AEE8F6DFA01}"/>
          </ac:picMkLst>
        </pc:picChg>
        <pc:picChg chg="add del mod">
          <ac:chgData name="탱즈 곰" userId="6ec530805903eab5" providerId="Windows Live" clId="Web-{3B49D5D6-EEEF-CB63-39D5-222CB883EEFD}" dt="2024-09-06T01:47:53.435" v="610"/>
          <ac:picMkLst>
            <pc:docMk/>
            <pc:sldMk cId="896582102" sldId="307"/>
            <ac:picMk id="25" creationId="{DB4BDE7B-12C4-7C8D-FA5A-6B72C012A97A}"/>
          </ac:picMkLst>
        </pc:picChg>
        <pc:picChg chg="add del mod">
          <ac:chgData name="탱즈 곰" userId="6ec530805903eab5" providerId="Windows Live" clId="Web-{3B49D5D6-EEEF-CB63-39D5-222CB883EEFD}" dt="2024-09-06T01:47:53.435" v="609"/>
          <ac:picMkLst>
            <pc:docMk/>
            <pc:sldMk cId="896582102" sldId="307"/>
            <ac:picMk id="26" creationId="{1B38EDD7-01B9-D4BD-CB02-1030EDA00527}"/>
          </ac:picMkLst>
        </pc:picChg>
        <pc:picChg chg="add mod">
          <ac:chgData name="탱즈 곰" userId="6ec530805903eab5" providerId="Windows Live" clId="Web-{3B49D5D6-EEEF-CB63-39D5-222CB883EEFD}" dt="2024-09-06T01:50:50.188" v="693" actId="1076"/>
          <ac:picMkLst>
            <pc:docMk/>
            <pc:sldMk cId="896582102" sldId="307"/>
            <ac:picMk id="27" creationId="{4AC4FCBD-200B-0161-9D9D-D8F79E4D1205}"/>
          </ac:picMkLst>
        </pc:picChg>
        <pc:picChg chg="add mod">
          <ac:chgData name="탱즈 곰" userId="6ec530805903eab5" providerId="Windows Live" clId="Web-{3B49D5D6-EEEF-CB63-39D5-222CB883EEFD}" dt="2024-09-06T01:50:19.516" v="670" actId="1076"/>
          <ac:picMkLst>
            <pc:docMk/>
            <pc:sldMk cId="896582102" sldId="307"/>
            <ac:picMk id="28" creationId="{31BFF10C-F57C-46DF-4CDF-7678E7224584}"/>
          </ac:picMkLst>
        </pc:picChg>
        <pc:picChg chg="add del mod">
          <ac:chgData name="탱즈 곰" userId="6ec530805903eab5" providerId="Windows Live" clId="Web-{3B49D5D6-EEEF-CB63-39D5-222CB883EEFD}" dt="2024-09-06T01:51:20.892" v="712" actId="1076"/>
          <ac:picMkLst>
            <pc:docMk/>
            <pc:sldMk cId="896582102" sldId="307"/>
            <ac:picMk id="29" creationId="{17706C3B-3BDE-DE77-2A08-5D514D15FAFD}"/>
          </ac:picMkLst>
        </pc:picChg>
      </pc:sldChg>
      <pc:sldChg chg="addSp delSp modSp">
        <pc:chgData name="탱즈 곰" userId="6ec530805903eab5" providerId="Windows Live" clId="Web-{3B49D5D6-EEEF-CB63-39D5-222CB883EEFD}" dt="2024-09-06T01:54:51.693" v="814" actId="1076"/>
        <pc:sldMkLst>
          <pc:docMk/>
          <pc:sldMk cId="3999567828" sldId="308"/>
        </pc:sldMkLst>
        <pc:spChg chg="add del">
          <ac:chgData name="탱즈 곰" userId="6ec530805903eab5" providerId="Windows Live" clId="Web-{3B49D5D6-EEEF-CB63-39D5-222CB883EEFD}" dt="2024-09-06T01:52:11.518" v="726"/>
          <ac:spMkLst>
            <pc:docMk/>
            <pc:sldMk cId="3999567828" sldId="308"/>
            <ac:spMk id="3" creationId="{3DA20805-2393-0EB3-E5FA-CCBF1DA4EB2A}"/>
          </ac:spMkLst>
        </pc:spChg>
        <pc:spChg chg="add mod">
          <ac:chgData name="탱즈 곰" userId="6ec530805903eab5" providerId="Windows Live" clId="Web-{3B49D5D6-EEEF-CB63-39D5-222CB883EEFD}" dt="2024-09-06T01:53:50.817" v="788" actId="20577"/>
          <ac:spMkLst>
            <pc:docMk/>
            <pc:sldMk cId="3999567828" sldId="308"/>
            <ac:spMk id="5" creationId="{4349E79C-691E-A3D3-FD69-68E0A3C74BB1}"/>
          </ac:spMkLst>
        </pc:spChg>
        <pc:spChg chg="add mod">
          <ac:chgData name="탱즈 곰" userId="6ec530805903eab5" providerId="Windows Live" clId="Web-{3B49D5D6-EEEF-CB63-39D5-222CB883EEFD}" dt="2024-09-06T01:53:43.269" v="783" actId="20577"/>
          <ac:spMkLst>
            <pc:docMk/>
            <pc:sldMk cId="3999567828" sldId="308"/>
            <ac:spMk id="7" creationId="{90389686-53F0-0870-24E5-7F8A924F3548}"/>
          </ac:spMkLst>
        </pc:spChg>
        <pc:spChg chg="mod">
          <ac:chgData name="탱즈 곰" userId="6ec530805903eab5" providerId="Windows Live" clId="Web-{3B49D5D6-EEEF-CB63-39D5-222CB883EEFD}" dt="2024-09-06T01:51:55.721" v="725" actId="20577"/>
          <ac:spMkLst>
            <pc:docMk/>
            <pc:sldMk cId="3999567828" sldId="308"/>
            <ac:spMk id="9" creationId="{F0D8F694-7E32-B31B-0D1E-79F1CCC43EC9}"/>
          </ac:spMkLst>
        </pc:spChg>
        <pc:spChg chg="mod">
          <ac:chgData name="탱즈 곰" userId="6ec530805903eab5" providerId="Windows Live" clId="Web-{3B49D5D6-EEEF-CB63-39D5-222CB883EEFD}" dt="2024-09-06T01:54:01.707" v="792"/>
          <ac:spMkLst>
            <pc:docMk/>
            <pc:sldMk cId="3999567828" sldId="308"/>
            <ac:spMk id="13" creationId="{00000000-0000-0000-0000-000000000000}"/>
          </ac:spMkLst>
        </pc:spChg>
        <pc:spChg chg="add mod">
          <ac:chgData name="탱즈 곰" userId="6ec530805903eab5" providerId="Windows Live" clId="Web-{3B49D5D6-EEEF-CB63-39D5-222CB883EEFD}" dt="2024-09-06T01:54:51.693" v="814" actId="1076"/>
          <ac:spMkLst>
            <pc:docMk/>
            <pc:sldMk cId="3999567828" sldId="308"/>
            <ac:spMk id="18" creationId="{C8BC9C81-2EF5-4515-7DDD-9903EF87003B}"/>
          </ac:spMkLst>
        </pc:spChg>
        <pc:picChg chg="add mod">
          <ac:chgData name="탱즈 곰" userId="6ec530805903eab5" providerId="Windows Live" clId="Web-{3B49D5D6-EEEF-CB63-39D5-222CB883EEFD}" dt="2024-09-06T01:54:21.708" v="800" actId="14100"/>
          <ac:picMkLst>
            <pc:docMk/>
            <pc:sldMk cId="3999567828" sldId="308"/>
            <ac:picMk id="10" creationId="{80A233B0-AA27-3DE6-2B7C-BFFC9880EC96}"/>
          </ac:picMkLst>
        </pc:picChg>
        <pc:picChg chg="add mod">
          <ac:chgData name="탱즈 곰" userId="6ec530805903eab5" providerId="Windows Live" clId="Web-{3B49D5D6-EEEF-CB63-39D5-222CB883EEFD}" dt="2024-09-06T01:54:18.255" v="799" actId="14100"/>
          <ac:picMkLst>
            <pc:docMk/>
            <pc:sldMk cId="3999567828" sldId="308"/>
            <ac:picMk id="15" creationId="{07A76232-F9EA-8C40-79A9-AE1162C98145}"/>
          </ac:picMkLst>
        </pc:picChg>
        <pc:picChg chg="add mod">
          <ac:chgData name="탱즈 곰" userId="6ec530805903eab5" providerId="Windows Live" clId="Web-{3B49D5D6-EEEF-CB63-39D5-222CB883EEFD}" dt="2024-09-06T01:54:47.427" v="813" actId="14100"/>
          <ac:picMkLst>
            <pc:docMk/>
            <pc:sldMk cId="3999567828" sldId="308"/>
            <ac:picMk id="17" creationId="{18CD2F4B-4144-2287-1B5E-9AA8FC985F40}"/>
          </ac:picMkLst>
        </pc:picChg>
      </pc:sldChg>
      <pc:sldChg chg="addSp delSp modSp add ord replId">
        <pc:chgData name="탱즈 곰" userId="6ec530805903eab5" providerId="Windows Live" clId="Web-{3B49D5D6-EEEF-CB63-39D5-222CB883EEFD}" dt="2024-09-06T03:27:54.214" v="1394" actId="14100"/>
        <pc:sldMkLst>
          <pc:docMk/>
          <pc:sldMk cId="2826105726" sldId="309"/>
        </pc:sldMkLst>
        <pc:spChg chg="mod">
          <ac:chgData name="탱즈 곰" userId="6ec530805903eab5" providerId="Windows Live" clId="Web-{3B49D5D6-EEEF-CB63-39D5-222CB883EEFD}" dt="2024-09-06T03:11:31.275" v="1347" actId="20577"/>
          <ac:spMkLst>
            <pc:docMk/>
            <pc:sldMk cId="2826105726" sldId="309"/>
            <ac:spMk id="5" creationId="{4349E79C-691E-A3D3-FD69-68E0A3C74BB1}"/>
          </ac:spMkLst>
        </pc:spChg>
        <pc:spChg chg="mod">
          <ac:chgData name="탱즈 곰" userId="6ec530805903eab5" providerId="Windows Live" clId="Web-{3B49D5D6-EEEF-CB63-39D5-222CB883EEFD}" dt="2024-09-06T03:27:09.807" v="1377" actId="14100"/>
          <ac:spMkLst>
            <pc:docMk/>
            <pc:sldMk cId="2826105726" sldId="309"/>
            <ac:spMk id="7" creationId="{90389686-53F0-0870-24E5-7F8A924F3548}"/>
          </ac:spMkLst>
        </pc:spChg>
        <pc:spChg chg="mod">
          <ac:chgData name="탱즈 곰" userId="6ec530805903eab5" providerId="Windows Live" clId="Web-{3B49D5D6-EEEF-CB63-39D5-222CB883EEFD}" dt="2024-09-06T03:11:42.197" v="1354" actId="20577"/>
          <ac:spMkLst>
            <pc:docMk/>
            <pc:sldMk cId="2826105726" sldId="309"/>
            <ac:spMk id="9" creationId="{F0D8F694-7E32-B31B-0D1E-79F1CCC43EC9}"/>
          </ac:spMkLst>
        </pc:spChg>
        <pc:spChg chg="mod">
          <ac:chgData name="탱즈 곰" userId="6ec530805903eab5" providerId="Windows Live" clId="Web-{3B49D5D6-EEEF-CB63-39D5-222CB883EEFD}" dt="2024-09-06T03:27:14.416" v="1379" actId="14100"/>
          <ac:spMkLst>
            <pc:docMk/>
            <pc:sldMk cId="2826105726" sldId="309"/>
            <ac:spMk id="18" creationId="{C8BC9C81-2EF5-4515-7DDD-9903EF87003B}"/>
          </ac:spMkLst>
        </pc:spChg>
        <pc:picChg chg="add mod">
          <ac:chgData name="탱즈 곰" userId="6ec530805903eab5" providerId="Windows Live" clId="Web-{3B49D5D6-EEEF-CB63-39D5-222CB883EEFD}" dt="2024-09-06T03:27:42.010" v="1388" actId="14100"/>
          <ac:picMkLst>
            <pc:docMk/>
            <pc:sldMk cId="2826105726" sldId="309"/>
            <ac:picMk id="2" creationId="{B38D1328-D8A2-9AD4-4BA3-3F8D472A02C6}"/>
          </ac:picMkLst>
        </pc:picChg>
        <pc:picChg chg="add mod">
          <ac:chgData name="탱즈 곰" userId="6ec530805903eab5" providerId="Windows Live" clId="Web-{3B49D5D6-EEEF-CB63-39D5-222CB883EEFD}" dt="2024-09-06T03:27:54.214" v="1394" actId="14100"/>
          <ac:picMkLst>
            <pc:docMk/>
            <pc:sldMk cId="2826105726" sldId="309"/>
            <ac:picMk id="3" creationId="{B3DCC5EC-383D-3F24-962F-2945AC361DC8}"/>
          </ac:picMkLst>
        </pc:picChg>
        <pc:picChg chg="add mod">
          <ac:chgData name="탱즈 곰" userId="6ec530805903eab5" providerId="Windows Live" clId="Web-{3B49D5D6-EEEF-CB63-39D5-222CB883EEFD}" dt="2024-09-06T03:27:52.479" v="1393" actId="14100"/>
          <ac:picMkLst>
            <pc:docMk/>
            <pc:sldMk cId="2826105726" sldId="309"/>
            <ac:picMk id="4" creationId="{8EB0EE2B-4206-8BA5-1D17-A2F5CC889C8C}"/>
          </ac:picMkLst>
        </pc:picChg>
        <pc:picChg chg="del">
          <ac:chgData name="탱즈 곰" userId="6ec530805903eab5" providerId="Windows Live" clId="Web-{3B49D5D6-EEEF-CB63-39D5-222CB883EEFD}" dt="2024-09-06T02:21:12.021" v="1065"/>
          <ac:picMkLst>
            <pc:docMk/>
            <pc:sldMk cId="2826105726" sldId="309"/>
            <ac:picMk id="10" creationId="{80A233B0-AA27-3DE6-2B7C-BFFC9880EC96}"/>
          </ac:picMkLst>
        </pc:picChg>
        <pc:picChg chg="del">
          <ac:chgData name="탱즈 곰" userId="6ec530805903eab5" providerId="Windows Live" clId="Web-{3B49D5D6-EEEF-CB63-39D5-222CB883EEFD}" dt="2024-09-06T02:21:12.333" v="1066"/>
          <ac:picMkLst>
            <pc:docMk/>
            <pc:sldMk cId="2826105726" sldId="309"/>
            <ac:picMk id="15" creationId="{07A76232-F9EA-8C40-79A9-AE1162C98145}"/>
          </ac:picMkLst>
        </pc:picChg>
        <pc:picChg chg="del">
          <ac:chgData name="탱즈 곰" userId="6ec530805903eab5" providerId="Windows Live" clId="Web-{3B49D5D6-EEEF-CB63-39D5-222CB883EEFD}" dt="2024-09-06T02:21:12.755" v="1067"/>
          <ac:picMkLst>
            <pc:docMk/>
            <pc:sldMk cId="2826105726" sldId="309"/>
            <ac:picMk id="17" creationId="{18CD2F4B-4144-2287-1B5E-9AA8FC985F40}"/>
          </ac:picMkLst>
        </pc:picChg>
      </pc:sldChg>
    </pc:docChg>
  </pc:docChgLst>
  <pc:docChgLst>
    <pc:chgData name="탱즈 곰" userId="6ec530805903eab5" providerId="Windows Live" clId="Web-{91E04A27-5DD4-4077-96F9-BD8944347E87}"/>
    <pc:docChg chg="modSld">
      <pc:chgData name="탱즈 곰" userId="6ec530805903eab5" providerId="Windows Live" clId="Web-{91E04A27-5DD4-4077-96F9-BD8944347E87}" dt="2024-09-04T02:27:58.388" v="268" actId="20577"/>
      <pc:docMkLst>
        <pc:docMk/>
      </pc:docMkLst>
      <pc:sldChg chg="modSp">
        <pc:chgData name="탱즈 곰" userId="6ec530805903eab5" providerId="Windows Live" clId="Web-{91E04A27-5DD4-4077-96F9-BD8944347E87}" dt="2024-09-04T02:00:52.762" v="225" actId="14100"/>
        <pc:sldMkLst>
          <pc:docMk/>
          <pc:sldMk cId="0" sldId="256"/>
        </pc:sldMkLst>
        <pc:spChg chg="mod">
          <ac:chgData name="탱즈 곰" userId="6ec530805903eab5" providerId="Windows Live" clId="Web-{91E04A27-5DD4-4077-96F9-BD8944347E87}" dt="2024-09-04T01:57:22.197" v="202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탱즈 곰" userId="6ec530805903eab5" providerId="Windows Live" clId="Web-{91E04A27-5DD4-4077-96F9-BD8944347E87}" dt="2024-09-04T01:57:08.963" v="199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탱즈 곰" userId="6ec530805903eab5" providerId="Windows Live" clId="Web-{91E04A27-5DD4-4077-96F9-BD8944347E87}" dt="2024-09-04T01:33:52.808" v="4"/>
          <ac:spMkLst>
            <pc:docMk/>
            <pc:sldMk cId="0" sldId="256"/>
            <ac:spMk id="6" creationId="{00000000-0000-0000-0000-000000000000}"/>
          </ac:spMkLst>
        </pc:spChg>
        <pc:spChg chg="mod">
          <ac:chgData name="탱즈 곰" userId="6ec530805903eab5" providerId="Windows Live" clId="Web-{91E04A27-5DD4-4077-96F9-BD8944347E87}" dt="2024-09-04T01:57:28.307" v="203" actId="1076"/>
          <ac:spMkLst>
            <pc:docMk/>
            <pc:sldMk cId="0" sldId="256"/>
            <ac:spMk id="10" creationId="{00000000-0000-0000-0000-000000000000}"/>
          </ac:spMkLst>
        </pc:spChg>
        <pc:spChg chg="mod">
          <ac:chgData name="탱즈 곰" userId="6ec530805903eab5" providerId="Windows Live" clId="Web-{91E04A27-5DD4-4077-96F9-BD8944347E87}" dt="2024-09-04T02:00:52.762" v="225" actId="14100"/>
          <ac:spMkLst>
            <pc:docMk/>
            <pc:sldMk cId="0" sldId="256"/>
            <ac:spMk id="11" creationId="{94A0F72E-1949-4219-AC42-014A834BDE88}"/>
          </ac:spMkLst>
        </pc:spChg>
        <pc:spChg chg="mod">
          <ac:chgData name="탱즈 곰" userId="6ec530805903eab5" providerId="Windows Live" clId="Web-{91E04A27-5DD4-4077-96F9-BD8944347E87}" dt="2024-09-04T01:57:37.276" v="206" actId="14100"/>
          <ac:spMkLst>
            <pc:docMk/>
            <pc:sldMk cId="0" sldId="256"/>
            <ac:spMk id="15" creationId="{36C535B9-0206-4933-B3A2-FC73A8BF1A8F}"/>
          </ac:spMkLst>
        </pc:spChg>
        <pc:picChg chg="mod">
          <ac:chgData name="탱즈 곰" userId="6ec530805903eab5" providerId="Windows Live" clId="Web-{91E04A27-5DD4-4077-96F9-BD8944347E87}" dt="2024-09-04T01:58:25.401" v="220" actId="1076"/>
          <ac:picMkLst>
            <pc:docMk/>
            <pc:sldMk cId="0" sldId="256"/>
            <ac:picMk id="16" creationId="{00000000-0000-0000-0000-000000000000}"/>
          </ac:picMkLst>
        </pc:picChg>
        <pc:picChg chg="mod">
          <ac:chgData name="탱즈 곰" userId="6ec530805903eab5" providerId="Windows Live" clId="Web-{91E04A27-5DD4-4077-96F9-BD8944347E87}" dt="2024-09-04T01:58:24.370" v="219" actId="1076"/>
          <ac:picMkLst>
            <pc:docMk/>
            <pc:sldMk cId="0" sldId="256"/>
            <ac:picMk id="1033" creationId="{00000000-0000-0000-0000-000000000000}"/>
          </ac:picMkLst>
        </pc:picChg>
      </pc:sldChg>
      <pc:sldChg chg="modSp">
        <pc:chgData name="탱즈 곰" userId="6ec530805903eab5" providerId="Windows Live" clId="Web-{91E04A27-5DD4-4077-96F9-BD8944347E87}" dt="2024-09-04T01:40:53.843" v="47" actId="14100"/>
        <pc:sldMkLst>
          <pc:docMk/>
          <pc:sldMk cId="0" sldId="258"/>
        </pc:sldMkLst>
        <pc:spChg chg="mod">
          <ac:chgData name="탱즈 곰" userId="6ec530805903eab5" providerId="Windows Live" clId="Web-{91E04A27-5DD4-4077-96F9-BD8944347E87}" dt="2024-09-04T01:40:38.140" v="45" actId="14100"/>
          <ac:spMkLst>
            <pc:docMk/>
            <pc:sldMk cId="0" sldId="258"/>
            <ac:spMk id="4" creationId="{44CDDD06-C26E-49E8-A179-00D4CDF28DDF}"/>
          </ac:spMkLst>
        </pc:spChg>
        <pc:picChg chg="mod">
          <ac:chgData name="탱즈 곰" userId="6ec530805903eab5" providerId="Windows Live" clId="Web-{91E04A27-5DD4-4077-96F9-BD8944347E87}" dt="2024-09-04T01:40:53.843" v="47" actId="14100"/>
          <ac:picMkLst>
            <pc:docMk/>
            <pc:sldMk cId="0" sldId="258"/>
            <ac:picMk id="8195" creationId="{00000000-0000-0000-0000-000000000000}"/>
          </ac:picMkLst>
        </pc:picChg>
      </pc:sldChg>
      <pc:sldChg chg="mod setBg">
        <pc:chgData name="탱즈 곰" userId="6ec530805903eab5" providerId="Windows Live" clId="Web-{91E04A27-5DD4-4077-96F9-BD8944347E87}" dt="2024-09-04T01:34:51.277" v="11"/>
        <pc:sldMkLst>
          <pc:docMk/>
          <pc:sldMk cId="0" sldId="270"/>
        </pc:sldMkLst>
      </pc:sldChg>
      <pc:sldChg chg="mod setBg">
        <pc:chgData name="탱즈 곰" userId="6ec530805903eab5" providerId="Windows Live" clId="Web-{91E04A27-5DD4-4077-96F9-BD8944347E87}" dt="2024-09-04T01:35:24.981" v="21"/>
        <pc:sldMkLst>
          <pc:docMk/>
          <pc:sldMk cId="0" sldId="282"/>
        </pc:sldMkLst>
      </pc:sldChg>
      <pc:sldChg chg="mod setBg">
        <pc:chgData name="탱즈 곰" userId="6ec530805903eab5" providerId="Windows Live" clId="Web-{91E04A27-5DD4-4077-96F9-BD8944347E87}" dt="2024-09-04T01:34:59.152" v="13"/>
        <pc:sldMkLst>
          <pc:docMk/>
          <pc:sldMk cId="2802243551" sldId="289"/>
        </pc:sldMkLst>
      </pc:sldChg>
      <pc:sldChg chg="mod setBg">
        <pc:chgData name="탱즈 곰" userId="6ec530805903eab5" providerId="Windows Live" clId="Web-{91E04A27-5DD4-4077-96F9-BD8944347E87}" dt="2024-09-04T01:34:56.480" v="12"/>
        <pc:sldMkLst>
          <pc:docMk/>
          <pc:sldMk cId="2688969275" sldId="290"/>
        </pc:sldMkLst>
      </pc:sldChg>
      <pc:sldChg chg="mod setBg">
        <pc:chgData name="탱즈 곰" userId="6ec530805903eab5" providerId="Windows Live" clId="Web-{91E04A27-5DD4-4077-96F9-BD8944347E87}" dt="2024-09-04T01:35:33.652" v="23"/>
        <pc:sldMkLst>
          <pc:docMk/>
          <pc:sldMk cId="2006286470" sldId="291"/>
        </pc:sldMkLst>
      </pc:sldChg>
      <pc:sldChg chg="addSp delSp modSp mod setBg">
        <pc:chgData name="탱즈 곰" userId="6ec530805903eab5" providerId="Windows Live" clId="Web-{91E04A27-5DD4-4077-96F9-BD8944347E87}" dt="2024-09-04T02:09:46.205" v="233" actId="20577"/>
        <pc:sldMkLst>
          <pc:docMk/>
          <pc:sldMk cId="1316262659" sldId="294"/>
        </pc:sldMkLst>
        <pc:spChg chg="add del mod">
          <ac:chgData name="탱즈 곰" userId="6ec530805903eab5" providerId="Windows Live" clId="Web-{91E04A27-5DD4-4077-96F9-BD8944347E87}" dt="2024-09-04T02:09:46.205" v="233" actId="20577"/>
          <ac:spMkLst>
            <pc:docMk/>
            <pc:sldMk cId="1316262659" sldId="294"/>
            <ac:spMk id="9" creationId="{F84CE34E-C7C1-4DD4-A0D0-B0D83CF9FEFF}"/>
          </ac:spMkLst>
        </pc:spChg>
      </pc:sldChg>
      <pc:sldChg chg="addSp delSp modSp mod setBg addAnim">
        <pc:chgData name="탱즈 곰" userId="6ec530805903eab5" providerId="Windows Live" clId="Web-{91E04A27-5DD4-4077-96F9-BD8944347E87}" dt="2024-09-04T02:25:07.027" v="264"/>
        <pc:sldMkLst>
          <pc:docMk/>
          <pc:sldMk cId="1840260687" sldId="296"/>
        </pc:sldMkLst>
        <pc:spChg chg="del">
          <ac:chgData name="탱즈 곰" userId="6ec530805903eab5" providerId="Windows Live" clId="Web-{91E04A27-5DD4-4077-96F9-BD8944347E87}" dt="2024-09-04T02:24:32.027" v="256"/>
          <ac:spMkLst>
            <pc:docMk/>
            <pc:sldMk cId="1840260687" sldId="296"/>
            <ac:spMk id="10" creationId="{00000000-0000-0000-0000-000000000000}"/>
          </ac:spMkLst>
        </pc:spChg>
        <pc:picChg chg="mod">
          <ac:chgData name="탱즈 곰" userId="6ec530805903eab5" providerId="Windows Live" clId="Web-{91E04A27-5DD4-4077-96F9-BD8944347E87}" dt="2024-09-04T02:15:50.865" v="240" actId="1076"/>
          <ac:picMkLst>
            <pc:docMk/>
            <pc:sldMk cId="1840260687" sldId="296"/>
            <ac:picMk id="2" creationId="{B61E24BF-6F83-D2A0-A20B-2193783C882B}"/>
          </ac:picMkLst>
        </pc:picChg>
        <pc:picChg chg="add del mod">
          <ac:chgData name="탱즈 곰" userId="6ec530805903eab5" providerId="Windows Live" clId="Web-{91E04A27-5DD4-4077-96F9-BD8944347E87}" dt="2024-09-04T02:15:58.037" v="245"/>
          <ac:picMkLst>
            <pc:docMk/>
            <pc:sldMk cId="1840260687" sldId="296"/>
            <ac:picMk id="3" creationId="{47FB26B8-EF2B-7231-EA81-5B26B70EECE8}"/>
          </ac:picMkLst>
        </pc:picChg>
        <pc:picChg chg="mod">
          <ac:chgData name="탱즈 곰" userId="6ec530805903eab5" providerId="Windows Live" clId="Web-{91E04A27-5DD4-4077-96F9-BD8944347E87}" dt="2024-09-04T02:24:43.699" v="258" actId="1076"/>
          <ac:picMkLst>
            <pc:docMk/>
            <pc:sldMk cId="1840260687" sldId="296"/>
            <ac:picMk id="4" creationId="{C7B8100D-7E6F-B71C-77F2-794A5CC75F88}"/>
          </ac:picMkLst>
        </pc:picChg>
        <pc:picChg chg="add mod">
          <ac:chgData name="탱즈 곰" userId="6ec530805903eab5" providerId="Windows Live" clId="Web-{91E04A27-5DD4-4077-96F9-BD8944347E87}" dt="2024-09-04T02:24:56.496" v="262" actId="1076"/>
          <ac:picMkLst>
            <pc:docMk/>
            <pc:sldMk cId="1840260687" sldId="296"/>
            <ac:picMk id="5" creationId="{AC1128E0-A1CF-6F97-8C78-D4583F0AF550}"/>
          </ac:picMkLst>
        </pc:picChg>
      </pc:sldChg>
      <pc:sldChg chg="modSp mod setBg">
        <pc:chgData name="탱즈 곰" userId="6ec530805903eab5" providerId="Windows Live" clId="Web-{91E04A27-5DD4-4077-96F9-BD8944347E87}" dt="2024-09-04T01:35:45.621" v="25"/>
        <pc:sldMkLst>
          <pc:docMk/>
          <pc:sldMk cId="2450137459" sldId="297"/>
        </pc:sldMkLst>
        <pc:spChg chg="mod">
          <ac:chgData name="탱즈 곰" userId="6ec530805903eab5" providerId="Windows Live" clId="Web-{91E04A27-5DD4-4077-96F9-BD8944347E87}" dt="2024-09-04T01:34:04.323" v="6"/>
          <ac:spMkLst>
            <pc:docMk/>
            <pc:sldMk cId="2450137459" sldId="297"/>
            <ac:spMk id="8" creationId="{00000000-0000-0000-0000-000000000000}"/>
          </ac:spMkLst>
        </pc:spChg>
        <pc:graphicFrameChg chg="modGraphic">
          <ac:chgData name="탱즈 곰" userId="6ec530805903eab5" providerId="Windows Live" clId="Web-{91E04A27-5DD4-4077-96F9-BD8944347E87}" dt="2024-09-04T01:35:45.621" v="25"/>
          <ac:graphicFrameMkLst>
            <pc:docMk/>
            <pc:sldMk cId="2450137459" sldId="297"/>
            <ac:graphicFrameMk id="21" creationId="{00000000-0000-0000-0000-000000000000}"/>
          </ac:graphicFrameMkLst>
        </pc:graphicFrameChg>
      </pc:sldChg>
      <pc:sldChg chg="modSp mod setBg">
        <pc:chgData name="탱즈 곰" userId="6ec530805903eab5" providerId="Windows Live" clId="Web-{91E04A27-5DD4-4077-96F9-BD8944347E87}" dt="2024-09-04T01:40:22.890" v="44"/>
        <pc:sldMkLst>
          <pc:docMk/>
          <pc:sldMk cId="3908384350" sldId="298"/>
        </pc:sldMkLst>
        <pc:graphicFrameChg chg="mod modGraphic">
          <ac:chgData name="탱즈 곰" userId="6ec530805903eab5" providerId="Windows Live" clId="Web-{91E04A27-5DD4-4077-96F9-BD8944347E87}" dt="2024-09-04T01:40:22.890" v="44"/>
          <ac:graphicFrameMkLst>
            <pc:docMk/>
            <pc:sldMk cId="3908384350" sldId="298"/>
            <ac:graphicFrameMk id="23" creationId="{00000000-0000-0000-0000-000000000000}"/>
          </ac:graphicFrameMkLst>
        </pc:graphicFrameChg>
      </pc:sldChg>
      <pc:sldChg chg="mod setBg">
        <pc:chgData name="탱즈 곰" userId="6ec530805903eab5" providerId="Windows Live" clId="Web-{91E04A27-5DD4-4077-96F9-BD8944347E87}" dt="2024-09-04T01:35:18.980" v="19"/>
        <pc:sldMkLst>
          <pc:docMk/>
          <pc:sldMk cId="2577739052" sldId="299"/>
        </pc:sldMkLst>
      </pc:sldChg>
      <pc:sldChg chg="mod setBg">
        <pc:chgData name="탱즈 곰" userId="6ec530805903eab5" providerId="Windows Live" clId="Web-{91E04A27-5DD4-4077-96F9-BD8944347E87}" dt="2024-09-04T01:35:12.840" v="17"/>
        <pc:sldMkLst>
          <pc:docMk/>
          <pc:sldMk cId="292039411" sldId="300"/>
        </pc:sldMkLst>
      </pc:sldChg>
      <pc:sldChg chg="addSp delSp modSp mod setBg">
        <pc:chgData name="탱즈 곰" userId="6ec530805903eab5" providerId="Windows Live" clId="Web-{91E04A27-5DD4-4077-96F9-BD8944347E87}" dt="2024-09-04T02:27:58.388" v="268" actId="20577"/>
        <pc:sldMkLst>
          <pc:docMk/>
          <pc:sldMk cId="1509030149" sldId="301"/>
        </pc:sldMkLst>
        <pc:spChg chg="del mod">
          <ac:chgData name="탱즈 곰" userId="6ec530805903eab5" providerId="Windows Live" clId="Web-{91E04A27-5DD4-4077-96F9-BD8944347E87}" dt="2024-09-04T01:53:24.773" v="150"/>
          <ac:spMkLst>
            <pc:docMk/>
            <pc:sldMk cId="1509030149" sldId="301"/>
            <ac:spMk id="2" creationId="{016D720D-E012-1BD6-BAD7-FCEF92152EC3}"/>
          </ac:spMkLst>
        </pc:spChg>
        <pc:spChg chg="add del">
          <ac:chgData name="탱즈 곰" userId="6ec530805903eab5" providerId="Windows Live" clId="Web-{91E04A27-5DD4-4077-96F9-BD8944347E87}" dt="2024-09-04T01:43:16.548" v="116"/>
          <ac:spMkLst>
            <pc:docMk/>
            <pc:sldMk cId="1509030149" sldId="301"/>
            <ac:spMk id="3" creationId="{0F3263A4-505E-0296-E435-668099B97F9E}"/>
          </ac:spMkLst>
        </pc:spChg>
        <pc:spChg chg="mod">
          <ac:chgData name="탱즈 곰" userId="6ec530805903eab5" providerId="Windows Live" clId="Web-{91E04A27-5DD4-4077-96F9-BD8944347E87}" dt="2024-09-04T02:06:05.218" v="226" actId="20577"/>
          <ac:spMkLst>
            <pc:docMk/>
            <pc:sldMk cId="1509030149" sldId="301"/>
            <ac:spMk id="12" creationId="{351F1358-A8A2-E824-7A4A-720A705DC565}"/>
          </ac:spMkLst>
        </pc:spChg>
        <pc:spChg chg="add mod">
          <ac:chgData name="탱즈 곰" userId="6ec530805903eab5" providerId="Windows Live" clId="Web-{91E04A27-5DD4-4077-96F9-BD8944347E87}" dt="2024-09-04T02:27:58.388" v="268" actId="20577"/>
          <ac:spMkLst>
            <pc:docMk/>
            <pc:sldMk cId="1509030149" sldId="301"/>
            <ac:spMk id="16" creationId="{8EDFB18D-47BA-285A-8485-C04D8B0DD936}"/>
          </ac:spMkLst>
        </pc:spChg>
        <pc:picChg chg="add mod">
          <ac:chgData name="탱즈 곰" userId="6ec530805903eab5" providerId="Windows Live" clId="Web-{91E04A27-5DD4-4077-96F9-BD8944347E87}" dt="2024-09-04T01:55:00.180" v="169" actId="1076"/>
          <ac:picMkLst>
            <pc:docMk/>
            <pc:sldMk cId="1509030149" sldId="301"/>
            <ac:picMk id="4" creationId="{F957D553-6D67-6857-A62A-28A9F0C1EA2C}"/>
          </ac:picMkLst>
        </pc:picChg>
        <pc:picChg chg="add del mod">
          <ac:chgData name="탱즈 곰" userId="6ec530805903eab5" providerId="Windows Live" clId="Web-{91E04A27-5DD4-4077-96F9-BD8944347E87}" dt="2024-09-04T01:54:34.617" v="160"/>
          <ac:picMkLst>
            <pc:docMk/>
            <pc:sldMk cId="1509030149" sldId="301"/>
            <ac:picMk id="5" creationId="{AE3D9470-A009-54C4-DA33-A313B0843418}"/>
          </ac:picMkLst>
        </pc:picChg>
        <pc:picChg chg="add del mod">
          <ac:chgData name="탱즈 곰" userId="6ec530805903eab5" providerId="Windows Live" clId="Web-{91E04A27-5DD4-4077-96F9-BD8944347E87}" dt="2024-09-04T01:55:04.446" v="171"/>
          <ac:picMkLst>
            <pc:docMk/>
            <pc:sldMk cId="1509030149" sldId="301"/>
            <ac:picMk id="6" creationId="{BFEEC75C-C552-5EC2-0266-F7C9E4FCF234}"/>
          </ac:picMkLst>
        </pc:picChg>
        <pc:picChg chg="add del mod">
          <ac:chgData name="탱즈 곰" userId="6ec530805903eab5" providerId="Windows Live" clId="Web-{91E04A27-5DD4-4077-96F9-BD8944347E87}" dt="2024-09-04T01:55:09.524" v="173"/>
          <ac:picMkLst>
            <pc:docMk/>
            <pc:sldMk cId="1509030149" sldId="301"/>
            <ac:picMk id="7" creationId="{9DADEDFD-1A4A-0350-6CE3-7A52627CA003}"/>
          </ac:picMkLst>
        </pc:picChg>
      </pc:sldChg>
      <pc:sldChg chg="mod setBg">
        <pc:chgData name="탱즈 곰" userId="6ec530805903eab5" providerId="Windows Live" clId="Web-{91E04A27-5DD4-4077-96F9-BD8944347E87}" dt="2024-09-04T01:35:02.668" v="14"/>
        <pc:sldMkLst>
          <pc:docMk/>
          <pc:sldMk cId="3115132354" sldId="303"/>
        </pc:sldMkLst>
      </pc:sldChg>
      <pc:sldChg chg="mod setBg">
        <pc:chgData name="탱즈 곰" userId="6ec530805903eab5" providerId="Windows Live" clId="Web-{91E04A27-5DD4-4077-96F9-BD8944347E87}" dt="2024-09-04T01:35:05.621" v="15"/>
        <pc:sldMkLst>
          <pc:docMk/>
          <pc:sldMk cId="2183980761" sldId="304"/>
        </pc:sldMkLst>
      </pc:sldChg>
      <pc:sldChg chg="mod setBg">
        <pc:chgData name="탱즈 곰" userId="6ec530805903eab5" providerId="Windows Live" clId="Web-{91E04A27-5DD4-4077-96F9-BD8944347E87}" dt="2024-09-04T01:35:08.777" v="16"/>
        <pc:sldMkLst>
          <pc:docMk/>
          <pc:sldMk cId="1390991233" sldId="305"/>
        </pc:sldMkLst>
      </pc:sldChg>
      <pc:sldChg chg="mod setBg">
        <pc:chgData name="탱즈 곰" userId="6ec530805903eab5" providerId="Windows Live" clId="Web-{91E04A27-5DD4-4077-96F9-BD8944347E87}" dt="2024-09-04T01:35:15.777" v="18"/>
        <pc:sldMkLst>
          <pc:docMk/>
          <pc:sldMk cId="4112528941" sldId="306"/>
        </pc:sldMkLst>
      </pc:sldChg>
      <pc:sldChg chg="mod setBg">
        <pc:chgData name="탱즈 곰" userId="6ec530805903eab5" providerId="Windows Live" clId="Web-{91E04A27-5DD4-4077-96F9-BD8944347E87}" dt="2024-09-04T01:35:28.215" v="22"/>
        <pc:sldMkLst>
          <pc:docMk/>
          <pc:sldMk cId="896582102" sldId="307"/>
        </pc:sldMkLst>
      </pc:sldChg>
    </pc:docChg>
  </pc:docChgLst>
  <pc:docChgLst>
    <pc:chgData name="탱즈 곰" userId="6ec530805903eab5" providerId="Windows Live" clId="Web-{A676AC1D-9B5C-9A15-5F6F-6D154FCFDB34}"/>
    <pc:docChg chg="modSld sldOrd">
      <pc:chgData name="탱즈 곰" userId="6ec530805903eab5" providerId="Windows Live" clId="Web-{A676AC1D-9B5C-9A15-5F6F-6D154FCFDB34}" dt="2024-09-06T06:27:38.949" v="2"/>
      <pc:docMkLst>
        <pc:docMk/>
      </pc:docMkLst>
      <pc:sldChg chg="modSp">
        <pc:chgData name="탱즈 곰" userId="6ec530805903eab5" providerId="Windows Live" clId="Web-{A676AC1D-9B5C-9A15-5F6F-6D154FCFDB34}" dt="2024-09-06T06:27:35.887" v="1" actId="20577"/>
        <pc:sldMkLst>
          <pc:docMk/>
          <pc:sldMk cId="292039411" sldId="300"/>
        </pc:sldMkLst>
        <pc:spChg chg="mod">
          <ac:chgData name="탱즈 곰" userId="6ec530805903eab5" providerId="Windows Live" clId="Web-{A676AC1D-9B5C-9A15-5F6F-6D154FCFDB34}" dt="2024-09-06T06:27:35.887" v="1" actId="20577"/>
          <ac:spMkLst>
            <pc:docMk/>
            <pc:sldMk cId="292039411" sldId="300"/>
            <ac:spMk id="11" creationId="{F84CE34E-C7C1-4DD4-A0D0-B0D83CF9FEFF}"/>
          </ac:spMkLst>
        </pc:spChg>
      </pc:sldChg>
      <pc:sldChg chg="modSp ord">
        <pc:chgData name="탱즈 곰" userId="6ec530805903eab5" providerId="Windows Live" clId="Web-{A676AC1D-9B5C-9A15-5F6F-6D154FCFDB34}" dt="2024-09-06T06:27:38.949" v="2"/>
        <pc:sldMkLst>
          <pc:docMk/>
          <pc:sldMk cId="4112528941" sldId="306"/>
        </pc:sldMkLst>
        <pc:spChg chg="mod">
          <ac:chgData name="탱즈 곰" userId="6ec530805903eab5" providerId="Windows Live" clId="Web-{A676AC1D-9B5C-9A15-5F6F-6D154FCFDB34}" dt="2024-09-06T06:27:29.558" v="0" actId="20577"/>
          <ac:spMkLst>
            <pc:docMk/>
            <pc:sldMk cId="4112528941" sldId="306"/>
            <ac:spMk id="11" creationId="{F84CE34E-C7C1-4DD4-A0D0-B0D83CF9FEFF}"/>
          </ac:spMkLst>
        </pc:spChg>
      </pc:sldChg>
    </pc:docChg>
  </pc:docChgLst>
  <pc:docChgLst>
    <pc:chgData name="경준 박" userId="79e0d15398ff4bf8" providerId="Windows Live" clId="Web-{7F85AB1E-530B-4E09-9F1D-AAB5F398F3A1}"/>
    <pc:docChg chg="addSld delSld modSld sldOrd">
      <pc:chgData name="경준 박" userId="79e0d15398ff4bf8" providerId="Windows Live" clId="Web-{7F85AB1E-530B-4E09-9F1D-AAB5F398F3A1}" dt="2024-09-06T08:05:50.799" v="176" actId="1076"/>
      <pc:docMkLst>
        <pc:docMk/>
      </pc:docMkLst>
      <pc:sldChg chg="modSp">
        <pc:chgData name="경준 박" userId="79e0d15398ff4bf8" providerId="Windows Live" clId="Web-{7F85AB1E-530B-4E09-9F1D-AAB5F398F3A1}" dt="2024-09-06T08:01:49.543" v="133" actId="1076"/>
        <pc:sldMkLst>
          <pc:docMk/>
          <pc:sldMk cId="896582102" sldId="307"/>
        </pc:sldMkLst>
        <pc:spChg chg="mod">
          <ac:chgData name="경준 박" userId="79e0d15398ff4bf8" providerId="Windows Live" clId="Web-{7F85AB1E-530B-4E09-9F1D-AAB5F398F3A1}" dt="2024-09-06T08:01:37.012" v="126"/>
          <ac:spMkLst>
            <pc:docMk/>
            <pc:sldMk cId="896582102" sldId="307"/>
            <ac:spMk id="2" creationId="{4D55969F-BBB2-8399-8582-8124F502CCDF}"/>
          </ac:spMkLst>
        </pc:spChg>
        <pc:spChg chg="mod">
          <ac:chgData name="경준 박" userId="79e0d15398ff4bf8" providerId="Windows Live" clId="Web-{7F85AB1E-530B-4E09-9F1D-AAB5F398F3A1}" dt="2024-09-06T08:01:37.012" v="127"/>
          <ac:spMkLst>
            <pc:docMk/>
            <pc:sldMk cId="896582102" sldId="307"/>
            <ac:spMk id="3" creationId="{2B710D1A-2D1E-1172-A170-8CBCF890F48C}"/>
          </ac:spMkLst>
        </pc:spChg>
        <pc:spChg chg="mod">
          <ac:chgData name="경준 박" userId="79e0d15398ff4bf8" providerId="Windows Live" clId="Web-{7F85AB1E-530B-4E09-9F1D-AAB5F398F3A1}" dt="2024-09-06T08:01:37.012" v="128"/>
          <ac:spMkLst>
            <pc:docMk/>
            <pc:sldMk cId="896582102" sldId="307"/>
            <ac:spMk id="8" creationId="{95F640CA-8C1E-961F-F33B-F560F0F0CAB6}"/>
          </ac:spMkLst>
        </pc:spChg>
        <pc:spChg chg="mod">
          <ac:chgData name="경준 박" userId="79e0d15398ff4bf8" providerId="Windows Live" clId="Web-{7F85AB1E-530B-4E09-9F1D-AAB5F398F3A1}" dt="2024-09-06T08:01:49.528" v="132" actId="1076"/>
          <ac:spMkLst>
            <pc:docMk/>
            <pc:sldMk cId="896582102" sldId="307"/>
            <ac:spMk id="10" creationId="{62CB6A0B-1682-9F42-8A5B-295DA36B04DA}"/>
          </ac:spMkLst>
        </pc:spChg>
        <pc:spChg chg="mod">
          <ac:chgData name="경준 박" userId="79e0d15398ff4bf8" providerId="Windows Live" clId="Web-{7F85AB1E-530B-4E09-9F1D-AAB5F398F3A1}" dt="2024-09-06T08:01:37.012" v="130"/>
          <ac:spMkLst>
            <pc:docMk/>
            <pc:sldMk cId="896582102" sldId="307"/>
            <ac:spMk id="12" creationId="{8F73E2F7-0DFC-139A-596B-F66BCFCFADDE}"/>
          </ac:spMkLst>
        </pc:spChg>
        <pc:spChg chg="mod">
          <ac:chgData name="경준 박" userId="79e0d15398ff4bf8" providerId="Windows Live" clId="Web-{7F85AB1E-530B-4E09-9F1D-AAB5F398F3A1}" dt="2024-09-06T08:01:49.543" v="133" actId="1076"/>
          <ac:spMkLst>
            <pc:docMk/>
            <pc:sldMk cId="896582102" sldId="307"/>
            <ac:spMk id="15" creationId="{8AB4F30D-C837-BCA8-0FFD-E13868838161}"/>
          </ac:spMkLst>
        </pc:spChg>
      </pc:sldChg>
      <pc:sldChg chg="modSp">
        <pc:chgData name="경준 박" userId="79e0d15398ff4bf8" providerId="Windows Live" clId="Web-{7F85AB1E-530B-4E09-9F1D-AAB5F398F3A1}" dt="2024-09-06T08:04:01" v="167" actId="14100"/>
        <pc:sldMkLst>
          <pc:docMk/>
          <pc:sldMk cId="3999567828" sldId="308"/>
        </pc:sldMkLst>
        <pc:spChg chg="mod">
          <ac:chgData name="경준 박" userId="79e0d15398ff4bf8" providerId="Windows Live" clId="Web-{7F85AB1E-530B-4E09-9F1D-AAB5F398F3A1}" dt="2024-09-06T08:03:48.671" v="163"/>
          <ac:spMkLst>
            <pc:docMk/>
            <pc:sldMk cId="3999567828" sldId="308"/>
            <ac:spMk id="5" creationId="{4349E79C-691E-A3D3-FD69-68E0A3C74BB1}"/>
          </ac:spMkLst>
        </pc:spChg>
        <pc:spChg chg="mod">
          <ac:chgData name="경준 박" userId="79e0d15398ff4bf8" providerId="Windows Live" clId="Web-{7F85AB1E-530B-4E09-9F1D-AAB5F398F3A1}" dt="2024-09-06T08:04:01" v="167" actId="14100"/>
          <ac:spMkLst>
            <pc:docMk/>
            <pc:sldMk cId="3999567828" sldId="308"/>
            <ac:spMk id="7" creationId="{90389686-53F0-0870-24E5-7F8A924F3548}"/>
          </ac:spMkLst>
        </pc:spChg>
        <pc:spChg chg="mod">
          <ac:chgData name="경준 박" userId="79e0d15398ff4bf8" providerId="Windows Live" clId="Web-{7F85AB1E-530B-4E09-9F1D-AAB5F398F3A1}" dt="2024-09-06T08:03:48.702" v="165"/>
          <ac:spMkLst>
            <pc:docMk/>
            <pc:sldMk cId="3999567828" sldId="308"/>
            <ac:spMk id="18" creationId="{C8BC9C81-2EF5-4515-7DDD-9903EF87003B}"/>
          </ac:spMkLst>
        </pc:spChg>
      </pc:sldChg>
      <pc:sldChg chg="modSp">
        <pc:chgData name="경준 박" userId="79e0d15398ff4bf8" providerId="Windows Live" clId="Web-{7F85AB1E-530B-4E09-9F1D-AAB5F398F3A1}" dt="2024-09-06T08:03:21.592" v="159" actId="1076"/>
        <pc:sldMkLst>
          <pc:docMk/>
          <pc:sldMk cId="2826105726" sldId="309"/>
        </pc:sldMkLst>
        <pc:spChg chg="mod">
          <ac:chgData name="경준 박" userId="79e0d15398ff4bf8" providerId="Windows Live" clId="Web-{7F85AB1E-530B-4E09-9F1D-AAB5F398F3A1}" dt="2024-09-06T08:03:21.592" v="159" actId="1076"/>
          <ac:spMkLst>
            <pc:docMk/>
            <pc:sldMk cId="2826105726" sldId="309"/>
            <ac:spMk id="5" creationId="{4349E79C-691E-A3D3-FD69-68E0A3C74BB1}"/>
          </ac:spMkLst>
        </pc:spChg>
        <pc:spChg chg="mod">
          <ac:chgData name="경준 박" userId="79e0d15398ff4bf8" providerId="Windows Live" clId="Web-{7F85AB1E-530B-4E09-9F1D-AAB5F398F3A1}" dt="2024-09-06T08:02:55.123" v="148" actId="1076"/>
          <ac:spMkLst>
            <pc:docMk/>
            <pc:sldMk cId="2826105726" sldId="309"/>
            <ac:spMk id="7" creationId="{90389686-53F0-0870-24E5-7F8A924F3548}"/>
          </ac:spMkLst>
        </pc:spChg>
        <pc:spChg chg="mod">
          <ac:chgData name="경준 박" userId="79e0d15398ff4bf8" providerId="Windows Live" clId="Web-{7F85AB1E-530B-4E09-9F1D-AAB5F398F3A1}" dt="2024-09-06T08:03:12.295" v="155" actId="1076"/>
          <ac:spMkLst>
            <pc:docMk/>
            <pc:sldMk cId="2826105726" sldId="309"/>
            <ac:spMk id="18" creationId="{C8BC9C81-2EF5-4515-7DDD-9903EF87003B}"/>
          </ac:spMkLst>
        </pc:spChg>
        <pc:picChg chg="mod">
          <ac:chgData name="경준 박" userId="79e0d15398ff4bf8" providerId="Windows Live" clId="Web-{7F85AB1E-530B-4E09-9F1D-AAB5F398F3A1}" dt="2024-09-06T08:03:19.155" v="158" actId="1076"/>
          <ac:picMkLst>
            <pc:docMk/>
            <pc:sldMk cId="2826105726" sldId="309"/>
            <ac:picMk id="2" creationId="{B38D1328-D8A2-9AD4-4BA3-3F8D472A02C6}"/>
          </ac:picMkLst>
        </pc:picChg>
        <pc:picChg chg="mod">
          <ac:chgData name="경준 박" userId="79e0d15398ff4bf8" providerId="Windows Live" clId="Web-{7F85AB1E-530B-4E09-9F1D-AAB5F398F3A1}" dt="2024-09-06T08:03:13.826" v="156" actId="1076"/>
          <ac:picMkLst>
            <pc:docMk/>
            <pc:sldMk cId="2826105726" sldId="309"/>
            <ac:picMk id="3" creationId="{B3DCC5EC-383D-3F24-962F-2945AC361DC8}"/>
          </ac:picMkLst>
        </pc:picChg>
        <pc:picChg chg="mod">
          <ac:chgData name="경준 박" userId="79e0d15398ff4bf8" providerId="Windows Live" clId="Web-{7F85AB1E-530B-4E09-9F1D-AAB5F398F3A1}" dt="2024-09-06T08:02:57.170" v="149" actId="1076"/>
          <ac:picMkLst>
            <pc:docMk/>
            <pc:sldMk cId="2826105726" sldId="309"/>
            <ac:picMk id="4" creationId="{8EB0EE2B-4206-8BA5-1D17-A2F5CC889C8C}"/>
          </ac:picMkLst>
        </pc:picChg>
      </pc:sldChg>
      <pc:sldChg chg="modSp">
        <pc:chgData name="경준 박" userId="79e0d15398ff4bf8" providerId="Windows Live" clId="Web-{7F85AB1E-530B-4E09-9F1D-AAB5F398F3A1}" dt="2024-09-06T07:41:11.779" v="31" actId="20577"/>
        <pc:sldMkLst>
          <pc:docMk/>
          <pc:sldMk cId="3968944911" sldId="310"/>
        </pc:sldMkLst>
        <pc:spChg chg="mod">
          <ac:chgData name="경준 박" userId="79e0d15398ff4bf8" providerId="Windows Live" clId="Web-{7F85AB1E-530B-4E09-9F1D-AAB5F398F3A1}" dt="2024-09-06T07:41:11.779" v="31" actId="20577"/>
          <ac:spMkLst>
            <pc:docMk/>
            <pc:sldMk cId="3968944911" sldId="310"/>
            <ac:spMk id="11" creationId="{F84CE34E-C7C1-4DD4-A0D0-B0D83CF9FEFF}"/>
          </ac:spMkLst>
        </pc:spChg>
      </pc:sldChg>
      <pc:sldChg chg="modSp add del replId">
        <pc:chgData name="경준 박" userId="79e0d15398ff4bf8" providerId="Windows Live" clId="Web-{7F85AB1E-530B-4E09-9F1D-AAB5F398F3A1}" dt="2024-09-06T07:40:36.103" v="22"/>
        <pc:sldMkLst>
          <pc:docMk/>
          <pc:sldMk cId="1285445345" sldId="311"/>
        </pc:sldMkLst>
        <pc:spChg chg="mod">
          <ac:chgData name="경준 박" userId="79e0d15398ff4bf8" providerId="Windows Live" clId="Web-{7F85AB1E-530B-4E09-9F1D-AAB5F398F3A1}" dt="2024-09-06T07:40:19.727" v="20" actId="20577"/>
          <ac:spMkLst>
            <pc:docMk/>
            <pc:sldMk cId="1285445345" sldId="311"/>
            <ac:spMk id="9" creationId="{F0D8F694-7E32-B31B-0D1E-79F1CCC43EC9}"/>
          </ac:spMkLst>
        </pc:spChg>
        <pc:spChg chg="mod">
          <ac:chgData name="경준 박" userId="79e0d15398ff4bf8" providerId="Windows Live" clId="Web-{7F85AB1E-530B-4E09-9F1D-AAB5F398F3A1}" dt="2024-09-06T07:39:15.554" v="1" actId="20577"/>
          <ac:spMkLst>
            <pc:docMk/>
            <pc:sldMk cId="1285445345" sldId="311"/>
            <ac:spMk id="11" creationId="{F84CE34E-C7C1-4DD4-A0D0-B0D83CF9FEFF}"/>
          </ac:spMkLst>
        </pc:spChg>
      </pc:sldChg>
      <pc:sldChg chg="addSp delSp modSp add ord replId">
        <pc:chgData name="경준 박" userId="79e0d15398ff4bf8" providerId="Windows Live" clId="Web-{7F85AB1E-530B-4E09-9F1D-AAB5F398F3A1}" dt="2024-09-06T08:00:50.917" v="119" actId="14100"/>
        <pc:sldMkLst>
          <pc:docMk/>
          <pc:sldMk cId="897673367" sldId="312"/>
        </pc:sldMkLst>
        <pc:spChg chg="add mod">
          <ac:chgData name="경준 박" userId="79e0d15398ff4bf8" providerId="Windows Live" clId="Web-{7F85AB1E-530B-4E09-9F1D-AAB5F398F3A1}" dt="2024-09-06T08:00:50.917" v="119" actId="14100"/>
          <ac:spMkLst>
            <pc:docMk/>
            <pc:sldMk cId="897673367" sldId="312"/>
            <ac:spMk id="8" creationId="{C7639A12-C9AE-5636-1CA9-0A7D59EF2FCE}"/>
          </ac:spMkLst>
        </pc:spChg>
        <pc:spChg chg="mod">
          <ac:chgData name="경준 박" userId="79e0d15398ff4bf8" providerId="Windows Live" clId="Web-{7F85AB1E-530B-4E09-9F1D-AAB5F398F3A1}" dt="2024-09-06T07:41:22.857" v="34" actId="20577"/>
          <ac:spMkLst>
            <pc:docMk/>
            <pc:sldMk cId="897673367" sldId="312"/>
            <ac:spMk id="9" creationId="{F0D8F694-7E32-B31B-0D1E-79F1CCC43EC9}"/>
          </ac:spMkLst>
        </pc:spChg>
        <pc:spChg chg="mod">
          <ac:chgData name="경준 박" userId="79e0d15398ff4bf8" providerId="Windows Live" clId="Web-{7F85AB1E-530B-4E09-9F1D-AAB5F398F3A1}" dt="2024-09-06T07:41:08.666" v="30" actId="20577"/>
          <ac:spMkLst>
            <pc:docMk/>
            <pc:sldMk cId="897673367" sldId="312"/>
            <ac:spMk id="11" creationId="{F84CE34E-C7C1-4DD4-A0D0-B0D83CF9FEFF}"/>
          </ac:spMkLst>
        </pc:spChg>
        <pc:spChg chg="add mod">
          <ac:chgData name="경준 박" userId="79e0d15398ff4bf8" providerId="Windows Live" clId="Web-{7F85AB1E-530B-4E09-9F1D-AAB5F398F3A1}" dt="2024-09-06T08:00:45.792" v="117" actId="14100"/>
          <ac:spMkLst>
            <pc:docMk/>
            <pc:sldMk cId="897673367" sldId="312"/>
            <ac:spMk id="12" creationId="{7575F26E-6197-241C-4246-7A89288A0A3F}"/>
          </ac:spMkLst>
        </pc:spChg>
        <pc:spChg chg="mod">
          <ac:chgData name="경준 박" userId="79e0d15398ff4bf8" providerId="Windows Live" clId="Web-{7F85AB1E-530B-4E09-9F1D-AAB5F398F3A1}" dt="2024-09-06T07:57:57.768" v="60" actId="1076"/>
          <ac:spMkLst>
            <pc:docMk/>
            <pc:sldMk cId="897673367" sldId="312"/>
            <ac:spMk id="13" creationId="{00000000-0000-0000-0000-000000000000}"/>
          </ac:spMkLst>
        </pc:spChg>
        <pc:spChg chg="add mod">
          <ac:chgData name="경준 박" userId="79e0d15398ff4bf8" providerId="Windows Live" clId="Web-{7F85AB1E-530B-4E09-9F1D-AAB5F398F3A1}" dt="2024-09-06T08:00:41.698" v="115" actId="14100"/>
          <ac:spMkLst>
            <pc:docMk/>
            <pc:sldMk cId="897673367" sldId="312"/>
            <ac:spMk id="16" creationId="{364D7A75-67D4-36BB-2836-72619EF22EC7}"/>
          </ac:spMkLst>
        </pc:spChg>
        <pc:picChg chg="del">
          <ac:chgData name="경준 박" userId="79e0d15398ff4bf8" providerId="Windows Live" clId="Web-{7F85AB1E-530B-4E09-9F1D-AAB5F398F3A1}" dt="2024-09-06T07:57:09.939" v="35"/>
          <ac:picMkLst>
            <pc:docMk/>
            <pc:sldMk cId="897673367" sldId="312"/>
            <ac:picMk id="2" creationId="{C6CAF28C-9BF8-1B96-9B68-818F0E0870E8}"/>
          </ac:picMkLst>
        </pc:picChg>
        <pc:picChg chg="add mod">
          <ac:chgData name="경준 박" userId="79e0d15398ff4bf8" providerId="Windows Live" clId="Web-{7F85AB1E-530B-4E09-9F1D-AAB5F398F3A1}" dt="2024-09-06T07:59:40.770" v="99" actId="14100"/>
          <ac:picMkLst>
            <pc:docMk/>
            <pc:sldMk cId="897673367" sldId="312"/>
            <ac:picMk id="3" creationId="{C82CC649-53A2-4367-67DC-BAD789F4F46E}"/>
          </ac:picMkLst>
        </pc:picChg>
        <pc:picChg chg="add del mod">
          <ac:chgData name="경준 박" userId="79e0d15398ff4bf8" providerId="Windows Live" clId="Web-{7F85AB1E-530B-4E09-9F1D-AAB5F398F3A1}" dt="2024-09-06T07:57:25.408" v="44"/>
          <ac:picMkLst>
            <pc:docMk/>
            <pc:sldMk cId="897673367" sldId="312"/>
            <ac:picMk id="4" creationId="{6E78489D-04FE-6BD1-478E-0B92DE821226}"/>
          </ac:picMkLst>
        </pc:picChg>
        <pc:picChg chg="add mod">
          <ac:chgData name="경준 박" userId="79e0d15398ff4bf8" providerId="Windows Live" clId="Web-{7F85AB1E-530B-4E09-9F1D-AAB5F398F3A1}" dt="2024-09-06T07:59:40.786" v="100" actId="14100"/>
          <ac:picMkLst>
            <pc:docMk/>
            <pc:sldMk cId="897673367" sldId="312"/>
            <ac:picMk id="5" creationId="{E70B6318-8C54-CD7E-C2D3-1AA6F0B54E78}"/>
          </ac:picMkLst>
        </pc:picChg>
        <pc:picChg chg="add del mod">
          <ac:chgData name="경준 박" userId="79e0d15398ff4bf8" providerId="Windows Live" clId="Web-{7F85AB1E-530B-4E09-9F1D-AAB5F398F3A1}" dt="2024-09-06T07:58:25.737" v="71"/>
          <ac:picMkLst>
            <pc:docMk/>
            <pc:sldMk cId="897673367" sldId="312"/>
            <ac:picMk id="6" creationId="{11A771D2-B8E4-228E-4AB0-37DD2359D573}"/>
          </ac:picMkLst>
        </pc:picChg>
        <pc:picChg chg="add mod">
          <ac:chgData name="경준 박" userId="79e0d15398ff4bf8" providerId="Windows Live" clId="Web-{7F85AB1E-530B-4E09-9F1D-AAB5F398F3A1}" dt="2024-09-06T07:59:40.802" v="101" actId="14100"/>
          <ac:picMkLst>
            <pc:docMk/>
            <pc:sldMk cId="897673367" sldId="312"/>
            <ac:picMk id="17" creationId="{20A02EA6-FCE2-6378-55E3-052DCEB25D1C}"/>
          </ac:picMkLst>
        </pc:picChg>
      </pc:sldChg>
      <pc:sldChg chg="addSp delSp modSp add replId">
        <pc:chgData name="경준 박" userId="79e0d15398ff4bf8" providerId="Windows Live" clId="Web-{7F85AB1E-530B-4E09-9F1D-AAB5F398F3A1}" dt="2024-09-06T08:05:50.799" v="176" actId="1076"/>
        <pc:sldMkLst>
          <pc:docMk/>
          <pc:sldMk cId="3598128890" sldId="313"/>
        </pc:sldMkLst>
        <pc:spChg chg="mod">
          <ac:chgData name="경준 박" userId="79e0d15398ff4bf8" providerId="Windows Live" clId="Web-{7F85AB1E-530B-4E09-9F1D-AAB5F398F3A1}" dt="2024-09-06T07:40:47.040" v="26" actId="20577"/>
          <ac:spMkLst>
            <pc:docMk/>
            <pc:sldMk cId="3598128890" sldId="313"/>
            <ac:spMk id="9" creationId="{F0D8F694-7E32-B31B-0D1E-79F1CCC43EC9}"/>
          </ac:spMkLst>
        </pc:spChg>
        <pc:spChg chg="mod">
          <ac:chgData name="경준 박" userId="79e0d15398ff4bf8" providerId="Windows Live" clId="Web-{7F85AB1E-530B-4E09-9F1D-AAB5F398F3A1}" dt="2024-09-06T07:41:15.091" v="32" actId="20577"/>
          <ac:spMkLst>
            <pc:docMk/>
            <pc:sldMk cId="3598128890" sldId="313"/>
            <ac:spMk id="11" creationId="{F84CE34E-C7C1-4DD4-A0D0-B0D83CF9FEFF}"/>
          </ac:spMkLst>
        </pc:spChg>
        <pc:picChg chg="del">
          <ac:chgData name="경준 박" userId="79e0d15398ff4bf8" providerId="Windows Live" clId="Web-{7F85AB1E-530B-4E09-9F1D-AAB5F398F3A1}" dt="2024-09-06T07:57:22.455" v="43"/>
          <ac:picMkLst>
            <pc:docMk/>
            <pc:sldMk cId="3598128890" sldId="313"/>
            <ac:picMk id="2" creationId="{C6CAF28C-9BF8-1B96-9B68-818F0E0870E8}"/>
          </ac:picMkLst>
        </pc:picChg>
        <pc:picChg chg="add mod">
          <ac:chgData name="경준 박" userId="79e0d15398ff4bf8" providerId="Windows Live" clId="Web-{7F85AB1E-530B-4E09-9F1D-AAB5F398F3A1}" dt="2024-09-06T08:05:50.799" v="176" actId="1076"/>
          <ac:picMkLst>
            <pc:docMk/>
            <pc:sldMk cId="3598128890" sldId="313"/>
            <ac:picMk id="3" creationId="{6E78489D-04FE-6BD1-478E-0B92DE82122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2024-09-08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26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wTzuBHsIEs?si=uCb-Ibq5wMJEfbB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3408941" y="4441285"/>
            <a:ext cx="5409469" cy="1623458"/>
          </a:xfrm>
          <a:prstGeom prst="rect">
            <a:avLst/>
          </a:prstGeom>
          <a:noFill/>
        </p:spPr>
        <p:txBody>
          <a:bodyPr wrap="square" lIns="91440" tIns="0" rIns="91440" bIns="0" anchor="t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TEAM 4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조  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공공팀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)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김재민, </a:t>
            </a:r>
            <a:r>
              <a:rPr lang="ko-KR" altLang="en-US" sz="4400" b="1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박경준</a:t>
            </a:r>
            <a:endParaRPr lang="en-US" altLang="ko-KR" sz="4400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586" y="390207"/>
            <a:ext cx="12173414" cy="362197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592" y="521120"/>
            <a:ext cx="294531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에티버스러닝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3412647" y="1808664"/>
            <a:ext cx="5412020" cy="830997"/>
          </a:xfrm>
          <a:prstGeom prst="rect">
            <a:avLst/>
          </a:prstGeom>
          <a:noFill/>
        </p:spPr>
        <p:txBody>
          <a:bodyPr wrap="square" lIns="91440" tIns="0" rIns="91440" bIns="0" anchor="t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90382" y="1261478"/>
            <a:ext cx="5420528" cy="1934923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pic>
        <p:nvPicPr>
          <p:cNvPr id="6" name="그림 1">
            <a:extLst>
              <a:ext uri="{FF2B5EF4-FFF2-40B4-BE49-F238E27FC236}">
                <a16:creationId xmlns:a16="http://schemas.microsoft.com/office/drawing/2014/main" id="{5F647F99-73DA-542C-048E-2024AD484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0" y="1258459"/>
            <a:ext cx="11184810" cy="51486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331149-54CA-199D-903A-F3381BE25241}"/>
              </a:ext>
            </a:extLst>
          </p:cNvPr>
          <p:cNvSpPr txBox="1"/>
          <p:nvPr/>
        </p:nvSpPr>
        <p:spPr>
          <a:xfrm>
            <a:off x="1177325" y="821622"/>
            <a:ext cx="279259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1600" b="1" spc="-10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결과 제시 3-2. </a:t>
            </a:r>
            <a:r>
              <a:rPr lang="en-US" sz="1600" b="1" spc="-10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Lobby Level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726BDE-4ED6-F336-7BA2-31BCEBB40E25}"/>
              </a:ext>
            </a:extLst>
          </p:cNvPr>
          <p:cNvSpPr txBox="1"/>
          <p:nvPr/>
        </p:nvSpPr>
        <p:spPr>
          <a:xfrm>
            <a:off x="4106175" y="448573"/>
            <a:ext cx="78385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b="1">
                <a:latin typeface="맑은 고딕"/>
                <a:ea typeface="맑은 고딕"/>
                <a:cs typeface="Calibri"/>
              </a:rPr>
              <a:t>장비창에서 선택한 스킨으로 적용</a:t>
            </a:r>
            <a:endParaRPr 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602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62948" y="821622"/>
            <a:ext cx="279298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3-3. </a:t>
            </a:r>
            <a:r>
              <a:rPr lang="en-US" altLang="ko-KR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Lobby Level</a:t>
            </a:r>
          </a:p>
          <a:p>
            <a:pPr>
              <a:defRPr/>
            </a:pPr>
            <a:endParaRPr lang="en-US" altLang="ko-KR" sz="1400" b="1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1C1F3AA-A011-9852-E716-1C3ED0FB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53" y="1256391"/>
            <a:ext cx="11194618" cy="5153298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6E2B76CF-82A7-E930-41CD-61D8C6BD6278}"/>
              </a:ext>
            </a:extLst>
          </p:cNvPr>
          <p:cNvSpPr/>
          <p:nvPr/>
        </p:nvSpPr>
        <p:spPr>
          <a:xfrm>
            <a:off x="1607388" y="4643887"/>
            <a:ext cx="1440611" cy="9977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BA495-7C35-5FDC-994B-081AA2D4C1A8}"/>
              </a:ext>
            </a:extLst>
          </p:cNvPr>
          <p:cNvSpPr txBox="1"/>
          <p:nvPr/>
        </p:nvSpPr>
        <p:spPr>
          <a:xfrm>
            <a:off x="4106175" y="448573"/>
            <a:ext cx="78385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맑은 고딕"/>
                <a:ea typeface="맑은 고딕"/>
                <a:cs typeface="Calibri"/>
              </a:rPr>
              <a:t>채팅 입력 시 이름과 텍스트 표시</a:t>
            </a:r>
          </a:p>
        </p:txBody>
      </p:sp>
    </p:spTree>
    <p:extLst>
      <p:ext uri="{BB962C8B-B14F-4D97-AF65-F5344CB8AC3E}">
        <p14:creationId xmlns:p14="http://schemas.microsoft.com/office/powerpoint/2010/main" val="218398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3-4. </a:t>
            </a:r>
            <a:r>
              <a:rPr lang="en-US" altLang="ko-KR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Lobby Level</a:t>
            </a:r>
          </a:p>
          <a:p>
            <a:pPr>
              <a:defRPr/>
            </a:pPr>
            <a:endParaRPr lang="en-US" altLang="ko-KR" sz="1600" b="1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74D2A2-D9FB-B266-325F-9189C0DC0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27" y="1252517"/>
            <a:ext cx="11185402" cy="5151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B00DB1-C9AA-A311-5929-3D2E92F6C782}"/>
              </a:ext>
            </a:extLst>
          </p:cNvPr>
          <p:cNvSpPr txBox="1"/>
          <p:nvPr/>
        </p:nvSpPr>
        <p:spPr>
          <a:xfrm>
            <a:off x="4106175" y="448573"/>
            <a:ext cx="78385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맑은 고딕"/>
                <a:ea typeface="맑은 고딕"/>
                <a:cs typeface="Calibri"/>
              </a:rPr>
              <a:t>모든 클라이언트가 준비 시 서버에게 시작 버튼 표시</a:t>
            </a:r>
          </a:p>
        </p:txBody>
      </p:sp>
    </p:spTree>
    <p:extLst>
      <p:ext uri="{BB962C8B-B14F-4D97-AF65-F5344CB8AC3E}">
        <p14:creationId xmlns:p14="http://schemas.microsoft.com/office/powerpoint/2010/main" val="139099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4-1. 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Ingame</a:t>
            </a: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Level</a:t>
            </a:r>
            <a:endParaRPr lang="ko-KR" altLang="en-US" sz="1600" b="1" spc="-100" err="1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pic>
        <p:nvPicPr>
          <p:cNvPr id="4" name="그림 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516F7911-5B28-FAE7-3906-B7A8622B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2" y="1256916"/>
            <a:ext cx="11190263" cy="5150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41765-51A3-E17A-12CC-E394773DBD05}"/>
              </a:ext>
            </a:extLst>
          </p:cNvPr>
          <p:cNvSpPr txBox="1"/>
          <p:nvPr/>
        </p:nvSpPr>
        <p:spPr>
          <a:xfrm>
            <a:off x="4129622" y="448573"/>
            <a:ext cx="78150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맑은 고딕"/>
                <a:ea typeface="맑은 고딕"/>
                <a:cs typeface="Calibri"/>
              </a:rPr>
              <a:t>​각자 선택한 스킨으로 적용</a:t>
            </a:r>
            <a:endParaRPr lang="ko-KR" altLang="en-US" sz="2000" b="1">
              <a:latin typeface="맑은 고딕"/>
              <a:ea typeface="맑은 고딕"/>
              <a:cs typeface="Calibri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9FC4764-47B1-0A9E-5D9D-2D700865A732}"/>
              </a:ext>
            </a:extLst>
          </p:cNvPr>
          <p:cNvSpPr/>
          <p:nvPr/>
        </p:nvSpPr>
        <p:spPr>
          <a:xfrm>
            <a:off x="2829464" y="4045788"/>
            <a:ext cx="2070339" cy="862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70E6DD0A-8902-4172-0A60-4EABB9473372}"/>
              </a:ext>
            </a:extLst>
          </p:cNvPr>
          <p:cNvSpPr/>
          <p:nvPr/>
        </p:nvSpPr>
        <p:spPr>
          <a:xfrm>
            <a:off x="9839171" y="4042670"/>
            <a:ext cx="1468776" cy="88037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28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7">
            <a:extLst>
              <a:ext uri="{FF2B5EF4-FFF2-40B4-BE49-F238E27FC236}">
                <a16:creationId xmlns:a16="http://schemas.microsoft.com/office/drawing/2014/main" id="{A836E283-997C-4F7B-69D6-DBFE4D028ED6}"/>
              </a:ext>
            </a:extLst>
          </p:cNvPr>
          <p:cNvSpPr/>
          <p:nvPr/>
        </p:nvSpPr>
        <p:spPr>
          <a:xfrm>
            <a:off x="254183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4-2. 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Ingame</a:t>
            </a: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Level</a:t>
            </a:r>
            <a:endParaRPr lang="ko-KR" altLang="en-US" sz="1600" b="1" spc="-100" err="1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A4032D-4CF9-3B24-2A29-1E6ABCAC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71" y="1267848"/>
            <a:ext cx="11141164" cy="5116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D8F694-7E32-B31B-0D1E-79F1CCC43EC9}"/>
              </a:ext>
            </a:extLst>
          </p:cNvPr>
          <p:cNvSpPr txBox="1"/>
          <p:nvPr/>
        </p:nvSpPr>
        <p:spPr>
          <a:xfrm>
            <a:off x="4106175" y="448573"/>
            <a:ext cx="78385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맑은 고딕"/>
                <a:ea typeface="맑은 고딕"/>
                <a:cs typeface="Calibri"/>
              </a:rPr>
              <a:t>​</a:t>
            </a:r>
            <a:r>
              <a:rPr lang="ko-KR" altLang="en-US" sz="2400" b="1" dirty="0" err="1">
                <a:latin typeface="맑은 고딕"/>
                <a:ea typeface="맑은 고딕"/>
                <a:cs typeface="Calibri"/>
              </a:rPr>
              <a:t>인게임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 채팅</a:t>
            </a:r>
          </a:p>
        </p:txBody>
      </p:sp>
    </p:spTree>
    <p:extLst>
      <p:ext uri="{BB962C8B-B14F-4D97-AF65-F5344CB8AC3E}">
        <p14:creationId xmlns:p14="http://schemas.microsoft.com/office/powerpoint/2010/main" val="411252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7">
            <a:extLst>
              <a:ext uri="{FF2B5EF4-FFF2-40B4-BE49-F238E27FC236}">
                <a16:creationId xmlns:a16="http://schemas.microsoft.com/office/drawing/2014/main" id="{103A365D-AD7C-53CB-8199-B2D0153700D1}"/>
              </a:ext>
            </a:extLst>
          </p:cNvPr>
          <p:cNvSpPr/>
          <p:nvPr/>
        </p:nvSpPr>
        <p:spPr>
          <a:xfrm>
            <a:off x="254183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4-3. 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Ingame</a:t>
            </a: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Level</a:t>
            </a:r>
            <a:endParaRPr lang="ko-KR" altLang="en-US" sz="1600" b="1" spc="-100" err="1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pic>
        <p:nvPicPr>
          <p:cNvPr id="2" name="그림 1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4BE12FC-2EAB-051A-2696-3959AA14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4" y="1260658"/>
            <a:ext cx="4651640" cy="5145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41F8D-8E15-5988-3E46-0EE62147382F}"/>
              </a:ext>
            </a:extLst>
          </p:cNvPr>
          <p:cNvSpPr txBox="1"/>
          <p:nvPr/>
        </p:nvSpPr>
        <p:spPr>
          <a:xfrm>
            <a:off x="5778764" y="1462663"/>
            <a:ext cx="66036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Calibri"/>
                <a:ea typeface="맑은 고딕"/>
                <a:cs typeface="Calibri"/>
              </a:rPr>
              <a:t>​</a:t>
            </a:r>
            <a:r>
              <a:rPr lang="ko-KR" altLang="en-US" sz="2000" b="1">
                <a:latin typeface="Calibri"/>
                <a:ea typeface="맑은 고딕"/>
                <a:cs typeface="Calibri"/>
              </a:rPr>
              <a:t>남은 시간이 0이 되면 </a:t>
            </a:r>
            <a:r>
              <a:rPr lang="ko-KR" altLang="en-US" sz="2000" b="1" err="1">
                <a:latin typeface="Calibri"/>
                <a:ea typeface="맑은 고딕"/>
                <a:cs typeface="Calibri"/>
              </a:rPr>
              <a:t>End</a:t>
            </a:r>
            <a:r>
              <a:rPr lang="ko-KR" altLang="en-US" sz="2000" b="1">
                <a:latin typeface="Calibri"/>
                <a:ea typeface="맑은 고딕"/>
                <a:cs typeface="Calibri"/>
              </a:rPr>
              <a:t> </a:t>
            </a:r>
            <a:r>
              <a:rPr lang="ko-KR" altLang="en-US" sz="2000" b="1" err="1">
                <a:latin typeface="Calibri"/>
                <a:ea typeface="맑은 고딕"/>
                <a:cs typeface="Calibri"/>
              </a:rPr>
              <a:t>Level로</a:t>
            </a:r>
            <a:r>
              <a:rPr lang="ko-KR" altLang="en-US" sz="2000" b="1">
                <a:latin typeface="Calibri"/>
                <a:ea typeface="맑은 고딕"/>
                <a:cs typeface="Calibri"/>
              </a:rPr>
              <a:t> 이동.</a:t>
            </a:r>
            <a:endParaRPr lang="ko-KR" altLang="en-US" sz="2000" b="1">
              <a:cs typeface="Calibri"/>
            </a:endParaRP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9B2E6945-F3C7-612D-798C-3E3C2DBE6B11}"/>
              </a:ext>
            </a:extLst>
          </p:cNvPr>
          <p:cNvSpPr/>
          <p:nvPr/>
        </p:nvSpPr>
        <p:spPr>
          <a:xfrm>
            <a:off x="3717984" y="1355040"/>
            <a:ext cx="1780021" cy="63260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40F726FE-A75B-D7BF-CF35-C34180D8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421" y="4253721"/>
            <a:ext cx="6236810" cy="1657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601F3-5DDB-43C5-0944-C26C5CA4F97E}"/>
              </a:ext>
            </a:extLst>
          </p:cNvPr>
          <p:cNvSpPr txBox="1"/>
          <p:nvPr/>
        </p:nvSpPr>
        <p:spPr>
          <a:xfrm>
            <a:off x="5778763" y="2678796"/>
            <a:ext cx="617516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Calibri"/>
                <a:ea typeface="맑은 고딕"/>
                <a:cs typeface="Calibri"/>
              </a:rPr>
              <a:t>​</a:t>
            </a:r>
            <a:r>
              <a:rPr lang="ko-KR" altLang="en-US" sz="2000" b="1">
                <a:latin typeface="Malgun Gothic"/>
                <a:ea typeface="Malgun Gothic"/>
                <a:cs typeface="Calibri"/>
              </a:rPr>
              <a:t>한 명을 제외한 모든 </a:t>
            </a:r>
            <a:r>
              <a:rPr lang="ko-KR" altLang="en-US" sz="2000" b="1" err="1">
                <a:latin typeface="Malgun Gothic"/>
                <a:ea typeface="Malgun Gothic"/>
                <a:cs typeface="Calibri"/>
              </a:rPr>
              <a:t>Player의</a:t>
            </a:r>
            <a:r>
              <a:rPr lang="ko-KR" altLang="en-US" sz="2000" b="1">
                <a:latin typeface="Malgun Gothic"/>
                <a:ea typeface="Malgun Gothic"/>
                <a:cs typeface="Calibri"/>
              </a:rPr>
              <a:t> </a:t>
            </a:r>
            <a:r>
              <a:rPr lang="ko-KR" altLang="en-US" sz="2000" b="1" err="1">
                <a:latin typeface="Malgun Gothic"/>
                <a:ea typeface="Malgun Gothic"/>
                <a:cs typeface="Calibri"/>
              </a:rPr>
              <a:t>Hp가</a:t>
            </a:r>
            <a:r>
              <a:rPr lang="ko-KR" altLang="en-US" sz="2000" b="1">
                <a:latin typeface="Malgun Gothic"/>
                <a:ea typeface="Malgun Gothic"/>
                <a:cs typeface="Calibri"/>
              </a:rPr>
              <a:t> </a:t>
            </a:r>
          </a:p>
          <a:p>
            <a:r>
              <a:rPr lang="ko-KR" altLang="en-US" sz="2000" b="1">
                <a:latin typeface="Malgun Gothic"/>
                <a:ea typeface="Malgun Gothic"/>
                <a:cs typeface="Calibri"/>
              </a:rPr>
              <a:t>0이 되면 </a:t>
            </a:r>
            <a:r>
              <a:rPr lang="ko-KR" altLang="en-US" sz="2000" b="1" err="1">
                <a:latin typeface="Malgun Gothic"/>
                <a:ea typeface="Malgun Gothic"/>
                <a:cs typeface="Calibri"/>
              </a:rPr>
              <a:t>End</a:t>
            </a:r>
            <a:r>
              <a:rPr lang="ko-KR" altLang="en-US" sz="2000" b="1">
                <a:latin typeface="Malgun Gothic"/>
                <a:ea typeface="Malgun Gothic"/>
                <a:cs typeface="Calibri"/>
              </a:rPr>
              <a:t> </a:t>
            </a:r>
            <a:r>
              <a:rPr lang="ko-KR" altLang="en-US" sz="2000" b="1" err="1">
                <a:latin typeface="Malgun Gothic"/>
                <a:ea typeface="Malgun Gothic"/>
                <a:cs typeface="Calibri"/>
              </a:rPr>
              <a:t>Level로</a:t>
            </a:r>
            <a:r>
              <a:rPr lang="ko-KR" altLang="en-US" sz="2000" b="1">
                <a:latin typeface="Malgun Gothic"/>
                <a:ea typeface="Malgun Gothic"/>
                <a:cs typeface="Calibri"/>
              </a:rPr>
              <a:t> 이동.</a:t>
            </a:r>
          </a:p>
        </p:txBody>
      </p:sp>
      <p:sp>
        <p:nvSpPr>
          <p:cNvPr id="12" name="화살표: 아래로 구부러짐 11">
            <a:extLst>
              <a:ext uri="{FF2B5EF4-FFF2-40B4-BE49-F238E27FC236}">
                <a16:creationId xmlns:a16="http://schemas.microsoft.com/office/drawing/2014/main" id="{38B680AA-5A59-9647-0CD2-0A64150771CC}"/>
              </a:ext>
            </a:extLst>
          </p:cNvPr>
          <p:cNvSpPr/>
          <p:nvPr/>
        </p:nvSpPr>
        <p:spPr>
          <a:xfrm rot="4020000">
            <a:off x="10166893" y="3153066"/>
            <a:ext cx="1914161" cy="999034"/>
          </a:xfrm>
          <a:prstGeom prst="curvedDownArrow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547AB-32A3-B1AA-C3BB-5ED240EBFC56}"/>
              </a:ext>
            </a:extLst>
          </p:cNvPr>
          <p:cNvSpPr txBox="1"/>
          <p:nvPr/>
        </p:nvSpPr>
        <p:spPr>
          <a:xfrm>
            <a:off x="4129622" y="448573"/>
            <a:ext cx="78150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맑은 고딕"/>
                <a:ea typeface="맑은 고딕"/>
                <a:cs typeface="Calibri"/>
              </a:rPr>
              <a:t>​게임 종료</a:t>
            </a:r>
          </a:p>
        </p:txBody>
      </p:sp>
    </p:spTree>
    <p:extLst>
      <p:ext uri="{BB962C8B-B14F-4D97-AF65-F5344CB8AC3E}">
        <p14:creationId xmlns:p14="http://schemas.microsoft.com/office/powerpoint/2010/main" val="29203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7">
            <a:extLst>
              <a:ext uri="{FF2B5EF4-FFF2-40B4-BE49-F238E27FC236}">
                <a16:creationId xmlns:a16="http://schemas.microsoft.com/office/drawing/2014/main" id="{B9FFFFD1-72C4-72C5-F923-7429AC9E9282}"/>
              </a:ext>
            </a:extLst>
          </p:cNvPr>
          <p:cNvSpPr/>
          <p:nvPr/>
        </p:nvSpPr>
        <p:spPr>
          <a:xfrm>
            <a:off x="254183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4-4. 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Ingame</a:t>
            </a: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Level</a:t>
            </a:r>
            <a:endParaRPr lang="ko-KR" altLang="en-US" sz="1600" b="1" spc="-100" err="1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5969F-BBB2-8399-8582-8124F502CCDF}"/>
              </a:ext>
            </a:extLst>
          </p:cNvPr>
          <p:cNvSpPr txBox="1"/>
          <p:nvPr/>
        </p:nvSpPr>
        <p:spPr>
          <a:xfrm>
            <a:off x="651517" y="1840955"/>
            <a:ext cx="18495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맑은 고딕"/>
                <a:ea typeface="맑은 고딕"/>
                <a:cs typeface="Calibri"/>
              </a:rPr>
              <a:t>X(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강 공격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):</a:t>
            </a:r>
            <a:endParaRPr lang="en-US" sz="2400" b="1">
              <a:latin typeface="맑은 고딕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10D1A-2D1E-1172-A170-8CBCF890F48C}"/>
              </a:ext>
            </a:extLst>
          </p:cNvPr>
          <p:cNvSpPr txBox="1"/>
          <p:nvPr/>
        </p:nvSpPr>
        <p:spPr>
          <a:xfrm>
            <a:off x="4745737" y="1840953"/>
            <a:ext cx="37347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b="1">
                <a:latin typeface="맑은 고딕"/>
                <a:ea typeface="맑은 고딕"/>
                <a:cs typeface="Calibri"/>
              </a:rPr>
              <a:t>V + X (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점프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 + 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강 공격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640CA-8C1E-961F-F33B-F560F0F0CAB6}"/>
              </a:ext>
            </a:extLst>
          </p:cNvPr>
          <p:cNvSpPr txBox="1"/>
          <p:nvPr/>
        </p:nvSpPr>
        <p:spPr>
          <a:xfrm>
            <a:off x="651517" y="3598834"/>
            <a:ext cx="18461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맑은 고딕"/>
                <a:ea typeface="맑은 고딕"/>
                <a:cs typeface="Calibri"/>
              </a:rPr>
              <a:t>C​(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약 공격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):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B6A0B-1682-9F42-8A5B-295DA36B04DA}"/>
              </a:ext>
            </a:extLst>
          </p:cNvPr>
          <p:cNvSpPr txBox="1"/>
          <p:nvPr/>
        </p:nvSpPr>
        <p:spPr>
          <a:xfrm>
            <a:off x="4755506" y="3607056"/>
            <a:ext cx="37342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b="1">
                <a:latin typeface="맑은 고딕"/>
                <a:ea typeface="맑은 고딕"/>
                <a:cs typeface="Calibri"/>
              </a:rPr>
              <a:t>V + C (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점프</a:t>
            </a:r>
            <a:r>
              <a:rPr lang="en-US" altLang="ko-KR" sz="2400" b="1">
                <a:latin typeface="맑은 고딕"/>
                <a:ea typeface="맑은 고딕"/>
                <a:cs typeface="Calibri"/>
              </a:rPr>
              <a:t> + 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약 공격</a:t>
            </a:r>
            <a:r>
              <a:rPr lang="en-US" altLang="ko-KR" sz="2400" b="1">
                <a:latin typeface="맑은 고딕"/>
                <a:ea typeface="맑은 고딕"/>
                <a:cs typeface="Calibri"/>
              </a:rPr>
              <a:t>)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3E2F7-0DFC-139A-596B-F66BCFCFADDE}"/>
              </a:ext>
            </a:extLst>
          </p:cNvPr>
          <p:cNvSpPr txBox="1"/>
          <p:nvPr/>
        </p:nvSpPr>
        <p:spPr>
          <a:xfrm>
            <a:off x="651517" y="5357152"/>
            <a:ext cx="23920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맑은 고딕"/>
                <a:ea typeface="맑은 고딕"/>
                <a:cs typeface="Calibri"/>
              </a:rPr>
              <a:t>A(</a:t>
            </a:r>
            <a:r>
              <a:rPr lang="ko-KR" altLang="en-US" sz="2400" b="1" err="1">
                <a:latin typeface="맑은 고딕"/>
                <a:ea typeface="맑은 고딕"/>
                <a:cs typeface="Calibri"/>
              </a:rPr>
              <a:t>필살기</a:t>
            </a:r>
            <a:r>
              <a:rPr lang="en-US" altLang="ko-KR" sz="2400" b="1">
                <a:latin typeface="맑은 고딕"/>
                <a:ea typeface="맑은 고딕"/>
                <a:cs typeface="Calibri"/>
              </a:rPr>
              <a:t>)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4F30D-C837-BCA8-0FFD-E13868838161}"/>
              </a:ext>
            </a:extLst>
          </p:cNvPr>
          <p:cNvSpPr txBox="1"/>
          <p:nvPr/>
        </p:nvSpPr>
        <p:spPr>
          <a:xfrm>
            <a:off x="5079095" y="5357152"/>
            <a:ext cx="34043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b="1">
                <a:latin typeface="맑은 고딕"/>
                <a:ea typeface="맑은 고딕"/>
                <a:cs typeface="Calibri"/>
              </a:rPr>
              <a:t>F (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방어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): </a:t>
            </a:r>
          </a:p>
        </p:txBody>
      </p:sp>
      <p:pic>
        <p:nvPicPr>
          <p:cNvPr id="17" name="Picture 16" descr="A blurry image of a person&#10;&#10;자동 생성된 설명">
            <a:extLst>
              <a:ext uri="{FF2B5EF4-FFF2-40B4-BE49-F238E27FC236}">
                <a16:creationId xmlns:a16="http://schemas.microsoft.com/office/drawing/2014/main" id="{ED513222-AB9D-2E05-707D-8CD8911171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806100" y="1253727"/>
            <a:ext cx="1643247" cy="16406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0D6AA2-C805-A831-B650-7EA7B27CA2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61453" y="1253727"/>
            <a:ext cx="1644145" cy="1642880"/>
          </a:xfrm>
          <a:prstGeom prst="rect">
            <a:avLst/>
          </a:prstGeom>
        </p:spPr>
      </p:pic>
      <p:pic>
        <p:nvPicPr>
          <p:cNvPr id="24" name="Picture 23" descr="A person jumping in the air&#10;&#10;자동 생성된 설명">
            <a:extLst>
              <a:ext uri="{FF2B5EF4-FFF2-40B4-BE49-F238E27FC236}">
                <a16:creationId xmlns:a16="http://schemas.microsoft.com/office/drawing/2014/main" id="{913EC231-F9C4-1EF2-FD5F-9AEE8F6DFA0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06041" y="3006852"/>
            <a:ext cx="1643124" cy="1649051"/>
          </a:xfrm>
          <a:prstGeom prst="rect">
            <a:avLst/>
          </a:prstGeom>
        </p:spPr>
      </p:pic>
      <p:pic>
        <p:nvPicPr>
          <p:cNvPr id="27" name="Picture 26" descr="A person in a blue garment&#10;&#10;자동 생성된 설명">
            <a:extLst>
              <a:ext uri="{FF2B5EF4-FFF2-40B4-BE49-F238E27FC236}">
                <a16:creationId xmlns:a16="http://schemas.microsoft.com/office/drawing/2014/main" id="{4AC4FCBD-200B-0161-9D9D-D8F79E4D120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61494" y="4769746"/>
            <a:ext cx="1649225" cy="1641362"/>
          </a:xfrm>
          <a:prstGeom prst="rect">
            <a:avLst/>
          </a:prstGeom>
        </p:spPr>
      </p:pic>
      <p:pic>
        <p:nvPicPr>
          <p:cNvPr id="28" name="Picture 27" descr="A person in a blue suit&#10;&#10;자동 생성된 설명">
            <a:extLst>
              <a:ext uri="{FF2B5EF4-FFF2-40B4-BE49-F238E27FC236}">
                <a16:creationId xmlns:a16="http://schemas.microsoft.com/office/drawing/2014/main" id="{31BFF10C-F57C-46DF-4CDF-7678E72245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354203" y="3016621"/>
            <a:ext cx="1649867" cy="1641786"/>
          </a:xfrm>
          <a:prstGeom prst="rect">
            <a:avLst/>
          </a:prstGeom>
        </p:spPr>
      </p:pic>
      <p:pic>
        <p:nvPicPr>
          <p:cNvPr id="29" name="Picture 28" descr="A person standing on a surface&#10;&#10;자동 생성된 설명">
            <a:extLst>
              <a:ext uri="{FF2B5EF4-FFF2-40B4-BE49-F238E27FC236}">
                <a16:creationId xmlns:a16="http://schemas.microsoft.com/office/drawing/2014/main" id="{17706C3B-3BDE-DE77-2A08-5D514D15FAF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808173" y="4769746"/>
            <a:ext cx="1651340" cy="16421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976244-E865-1002-0019-1BFFD41225B6}"/>
              </a:ext>
            </a:extLst>
          </p:cNvPr>
          <p:cNvSpPr txBox="1"/>
          <p:nvPr/>
        </p:nvSpPr>
        <p:spPr>
          <a:xfrm>
            <a:off x="4129622" y="448573"/>
            <a:ext cx="78150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b="1">
                <a:latin typeface="Malgun Gothic"/>
                <a:ea typeface="Malgun Gothic"/>
                <a:cs typeface="Calibri"/>
              </a:rPr>
              <a:t>인게임 조작 (맨손</a:t>
            </a:r>
            <a:r>
              <a:rPr lang="en-US" altLang="ko-KR" sz="2400" b="1">
                <a:latin typeface="Malgun Gothic"/>
                <a:ea typeface="Malgun Gothic"/>
                <a:cs typeface="Calibri"/>
              </a:rPr>
              <a:t>)</a:t>
            </a:r>
            <a:endParaRPr lang="ko-KR" sz="2400"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582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4DB966-4AC0-03DC-E009-AF8F9901F455}"/>
              </a:ext>
            </a:extLst>
          </p:cNvPr>
          <p:cNvSpPr/>
          <p:nvPr/>
        </p:nvSpPr>
        <p:spPr>
          <a:xfrm>
            <a:off x="254183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4-4. 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Ingame</a:t>
            </a: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Level</a:t>
            </a:r>
            <a:endParaRPr lang="ko-KR" altLang="en-US" sz="1600" b="1" spc="-100" err="1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8F694-7E32-B31B-0D1E-79F1CCC43EC9}"/>
              </a:ext>
            </a:extLst>
          </p:cNvPr>
          <p:cNvSpPr txBox="1"/>
          <p:nvPr/>
        </p:nvSpPr>
        <p:spPr>
          <a:xfrm>
            <a:off x="4134930" y="448573"/>
            <a:ext cx="785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맑은 고딕"/>
                <a:ea typeface="맑은 고딕"/>
                <a:cs typeface="Calibri"/>
              </a:rPr>
              <a:t>​</a:t>
            </a:r>
            <a:r>
              <a:rPr lang="ko-KR" altLang="en-US" sz="2400" b="1" dirty="0" err="1">
                <a:latin typeface="맑은 고딕"/>
                <a:ea typeface="맑은 고딕"/>
                <a:cs typeface="Calibri"/>
              </a:rPr>
              <a:t>인게임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 조작 (대쉬)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9E79C-691E-A3D3-FD69-68E0A3C74BB1}"/>
              </a:ext>
            </a:extLst>
          </p:cNvPr>
          <p:cNvSpPr txBox="1"/>
          <p:nvPr/>
        </p:nvSpPr>
        <p:spPr>
          <a:xfrm>
            <a:off x="3169307" y="2249120"/>
            <a:ext cx="24340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b="1">
                <a:latin typeface="맑은 고딕"/>
                <a:ea typeface="맑은 고딕"/>
                <a:cs typeface="Calibri"/>
              </a:rPr>
              <a:t>← + ←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(</a:t>
            </a:r>
            <a:r>
              <a:rPr lang="ko-KR" altLang="en-US" sz="2400" b="1" err="1">
                <a:latin typeface="맑은 고딕"/>
                <a:ea typeface="맑은 고딕"/>
                <a:cs typeface="Calibri"/>
              </a:rPr>
              <a:t>대쉬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):</a:t>
            </a:r>
            <a:endParaRPr lang="ko-KR" sz="2400" b="1">
              <a:latin typeface="맑은 고딕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89686-53F0-0870-24E5-7F8A924F3548}"/>
              </a:ext>
            </a:extLst>
          </p:cNvPr>
          <p:cNvSpPr txBox="1"/>
          <p:nvPr/>
        </p:nvSpPr>
        <p:spPr>
          <a:xfrm>
            <a:off x="342526" y="4624541"/>
            <a:ext cx="24798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맑은 고딕"/>
                <a:ea typeface="맑은 고딕"/>
                <a:cs typeface="Calibri"/>
              </a:rPr>
              <a:t>← + ← + C</a:t>
            </a:r>
            <a:endParaRPr lang="ko-KR" altLang="en-US" sz="2400" b="1">
              <a:latin typeface="맑은 고딕"/>
              <a:ea typeface="맑은 고딕"/>
              <a:cs typeface="Calibri"/>
            </a:endParaRPr>
          </a:p>
          <a:p>
            <a:pPr algn="ctr"/>
            <a:r>
              <a:rPr lang="en-US" sz="2400" b="1">
                <a:latin typeface="맑은 고딕"/>
                <a:ea typeface="맑은 고딕"/>
                <a:cs typeface="Calibri"/>
              </a:rPr>
              <a:t>(</a:t>
            </a:r>
            <a:r>
              <a:rPr lang="ko-KR" altLang="en-US" sz="2400" b="1" err="1">
                <a:latin typeface="맑은 고딕"/>
                <a:ea typeface="맑은 고딕"/>
                <a:cs typeface="Calibri"/>
              </a:rPr>
              <a:t>대쉬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 + 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약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공격</a:t>
            </a:r>
            <a:r>
              <a:rPr lang="en-US" altLang="ko-KR" sz="2400" b="1">
                <a:latin typeface="맑은 고딕"/>
                <a:ea typeface="맑은 고딕"/>
                <a:cs typeface="Calibri"/>
              </a:rPr>
              <a:t>)</a:t>
            </a:r>
            <a:endParaRPr lang="ko-KR" altLang="en-US" sz="2400" b="1">
              <a:latin typeface="맑은 고딕"/>
              <a:ea typeface="맑은 고딕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C9C81-2EF5-4515-7DDD-9903EF87003B}"/>
              </a:ext>
            </a:extLst>
          </p:cNvPr>
          <p:cNvSpPr txBox="1"/>
          <p:nvPr/>
        </p:nvSpPr>
        <p:spPr>
          <a:xfrm>
            <a:off x="6105960" y="4628564"/>
            <a:ext cx="25009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맑은 고딕"/>
                <a:ea typeface="맑은 고딕"/>
                <a:cs typeface="Calibri"/>
              </a:rPr>
              <a:t>← + ← + X</a:t>
            </a:r>
            <a:endParaRPr lang="ko-KR" altLang="en-US" sz="2400" b="1">
              <a:latin typeface="맑은 고딕"/>
              <a:ea typeface="맑은 고딕"/>
              <a:cs typeface="Calibri"/>
            </a:endParaRPr>
          </a:p>
          <a:p>
            <a:pPr algn="ctr"/>
            <a:r>
              <a:rPr lang="en-US" sz="2400" b="1">
                <a:latin typeface="맑은 고딕"/>
                <a:ea typeface="맑은 고딕"/>
                <a:cs typeface="Calibri"/>
              </a:rPr>
              <a:t>(</a:t>
            </a:r>
            <a:r>
              <a:rPr lang="ko-KR" altLang="en-US" sz="2400" b="1" err="1">
                <a:latin typeface="맑은 고딕"/>
                <a:ea typeface="맑은 고딕"/>
                <a:cs typeface="Calibri"/>
              </a:rPr>
              <a:t>대쉬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 + 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강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공격</a:t>
            </a:r>
            <a:r>
              <a:rPr lang="en-US" altLang="ko-KR" sz="2400" b="1">
                <a:latin typeface="맑은 고딕"/>
                <a:ea typeface="맑은 고딕"/>
                <a:cs typeface="Calibri"/>
              </a:rPr>
              <a:t>)</a:t>
            </a:r>
            <a:endParaRPr lang="ko-KR" altLang="en-US" sz="2400" b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2" name="그림 1" descr="스케치, 댄스, 만화 영화, 예술이(가) 표시된 사진&#10;&#10;자동 생성된 설명">
            <a:extLst>
              <a:ext uri="{FF2B5EF4-FFF2-40B4-BE49-F238E27FC236}">
                <a16:creationId xmlns:a16="http://schemas.microsoft.com/office/drawing/2014/main" id="{B38D1328-D8A2-9AD4-4BA3-3F8D472A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01" y="1266457"/>
            <a:ext cx="2327310" cy="2430863"/>
          </a:xfrm>
          <a:prstGeom prst="rect">
            <a:avLst/>
          </a:prstGeom>
        </p:spPr>
      </p:pic>
      <p:pic>
        <p:nvPicPr>
          <p:cNvPr id="3" name="그림 2" descr="스케치, 댄스, 그림, 아동 미술이(가) 표시된 사진&#10;&#10;자동 생성된 설명">
            <a:extLst>
              <a:ext uri="{FF2B5EF4-FFF2-40B4-BE49-F238E27FC236}">
                <a16:creationId xmlns:a16="http://schemas.microsoft.com/office/drawing/2014/main" id="{B3DCC5EC-383D-3F24-962F-2945AC36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477" y="3848649"/>
            <a:ext cx="2288094" cy="2382855"/>
          </a:xfrm>
          <a:prstGeom prst="rect">
            <a:avLst/>
          </a:prstGeom>
        </p:spPr>
      </p:pic>
      <p:pic>
        <p:nvPicPr>
          <p:cNvPr id="4" name="그림 3" descr="스케치, 페인팅, 예술, 그림이(가) 표시된 사진&#10;&#10;자동 생성된 설명">
            <a:extLst>
              <a:ext uri="{FF2B5EF4-FFF2-40B4-BE49-F238E27FC236}">
                <a16:creationId xmlns:a16="http://schemas.microsoft.com/office/drawing/2014/main" id="{8EB0EE2B-4206-8BA5-1D17-A2F5CC889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034" y="3840850"/>
            <a:ext cx="2290815" cy="23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5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0">
                <a:latin typeface="Calibri"/>
              </a:rPr>
              <a:t>C​ (</a:t>
            </a:r>
            <a:r>
              <a:rPr lang="ko-KR" sz="2400" baseline="0">
                <a:ea typeface="Calibri"/>
              </a:rPr>
              <a:t>줍기</a:t>
            </a:r>
            <a:r>
              <a:rPr lang="en-US" sz="2400" baseline="0">
                <a:latin typeface="Calibri"/>
              </a:rPr>
              <a:t>): </a:t>
            </a: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4-4. 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Ingame</a:t>
            </a: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Level</a:t>
            </a:r>
            <a:endParaRPr lang="ko-KR" altLang="en-US" sz="1400" b="1" spc="-100" err="1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8F694-7E32-B31B-0D1E-79F1CCC43EC9}"/>
              </a:ext>
            </a:extLst>
          </p:cNvPr>
          <p:cNvSpPr txBox="1"/>
          <p:nvPr/>
        </p:nvSpPr>
        <p:spPr>
          <a:xfrm>
            <a:off x="4106175" y="448573"/>
            <a:ext cx="78385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맑은 고딕"/>
                <a:ea typeface="맑은 고딕"/>
                <a:cs typeface="Calibri"/>
              </a:rPr>
              <a:t>​</a:t>
            </a:r>
            <a:r>
              <a:rPr lang="ko-KR" altLang="en-US" sz="2400" b="1" dirty="0" err="1">
                <a:latin typeface="맑은 고딕"/>
                <a:ea typeface="맑은 고딕"/>
                <a:cs typeface="Calibri"/>
              </a:rPr>
              <a:t>인게임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 조작 (무기)</a:t>
            </a:r>
            <a:endParaRPr lang="ko-KR" altLang="en-US" sz="2400" b="1" err="1">
              <a:latin typeface="맑은 고딕"/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9E79C-691E-A3D3-FD69-68E0A3C74BB1}"/>
              </a:ext>
            </a:extLst>
          </p:cNvPr>
          <p:cNvSpPr txBox="1"/>
          <p:nvPr/>
        </p:nvSpPr>
        <p:spPr>
          <a:xfrm>
            <a:off x="583278" y="2234055"/>
            <a:ext cx="23399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b="1">
                <a:latin typeface="맑은 고딕"/>
                <a:ea typeface="맑은 고딕"/>
                <a:cs typeface="Calibri"/>
              </a:rPr>
              <a:t>X </a:t>
            </a:r>
            <a:r>
              <a:rPr lang="en-US" altLang="ko-KR" sz="2400" b="1">
                <a:latin typeface="맑은 고딕"/>
                <a:ea typeface="맑은 고딕"/>
                <a:cs typeface="Calibri"/>
              </a:rPr>
              <a:t>(</a:t>
            </a:r>
            <a:r>
              <a:rPr lang="ko-KR" sz="2400" b="1">
                <a:latin typeface="맑은 고딕"/>
                <a:ea typeface="맑은 고딕"/>
                <a:cs typeface="Calibri"/>
              </a:rPr>
              <a:t>던지기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89686-53F0-0870-24E5-7F8A924F3548}"/>
              </a:ext>
            </a:extLst>
          </p:cNvPr>
          <p:cNvSpPr txBox="1"/>
          <p:nvPr/>
        </p:nvSpPr>
        <p:spPr>
          <a:xfrm>
            <a:off x="583278" y="4809488"/>
            <a:ext cx="29142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맑은 고딕"/>
                <a:ea typeface="맑은 고딕"/>
                <a:cs typeface="Calibri"/>
              </a:rPr>
              <a:t>무기와 겹친</a:t>
            </a:r>
            <a:br>
              <a:rPr lang="ko-KR" altLang="en-US" sz="2400" b="1">
                <a:latin typeface="맑은 고딕"/>
                <a:ea typeface="맑은 고딕"/>
                <a:cs typeface="Calibri"/>
              </a:rPr>
            </a:br>
            <a:r>
              <a:rPr lang="ko-KR" altLang="en-US" sz="2400" b="1">
                <a:latin typeface="맑은 고딕"/>
                <a:ea typeface="맑은 고딕"/>
                <a:cs typeface="Calibri"/>
              </a:rPr>
              <a:t>상태로</a:t>
            </a:r>
            <a:r>
              <a:rPr lang="en-US" altLang="ko-KR" sz="2400" b="1">
                <a:latin typeface="맑은 고딕"/>
                <a:ea typeface="맑은 고딕"/>
                <a:cs typeface="Calibri"/>
              </a:rPr>
              <a:t> 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C (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줍기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): </a:t>
            </a:r>
          </a:p>
        </p:txBody>
      </p:sp>
      <p:pic>
        <p:nvPicPr>
          <p:cNvPr id="10" name="Picture 9" descr="A person in a garment&#10;&#10;자동 생성된 설명">
            <a:extLst>
              <a:ext uri="{FF2B5EF4-FFF2-40B4-BE49-F238E27FC236}">
                <a16:creationId xmlns:a16="http://schemas.microsoft.com/office/drawing/2014/main" id="{80A233B0-AA27-3DE6-2B7C-BFFC9880EC9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22" y="1256923"/>
            <a:ext cx="2284586" cy="2291853"/>
          </a:xfrm>
          <a:prstGeom prst="rect">
            <a:avLst/>
          </a:prstGeom>
        </p:spPr>
      </p:pic>
      <p:pic>
        <p:nvPicPr>
          <p:cNvPr id="17" name="Picture 16" descr="A person in a garment&#10;&#10;자동 생성된 설명">
            <a:extLst>
              <a:ext uri="{FF2B5EF4-FFF2-40B4-BE49-F238E27FC236}">
                <a16:creationId xmlns:a16="http://schemas.microsoft.com/office/drawing/2014/main" id="{18CD2F4B-4144-2287-1B5E-9AA8FC985F4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08212" y="1255217"/>
            <a:ext cx="2280407" cy="2280276"/>
          </a:xfrm>
          <a:prstGeom prst="rect">
            <a:avLst/>
          </a:prstGeom>
        </p:spPr>
      </p:pic>
      <p:pic>
        <p:nvPicPr>
          <p:cNvPr id="15" name="Picture 14" descr="A person in a garment walking next to a person in a garment&#10;&#10;자동 생성된 설명">
            <a:extLst>
              <a:ext uri="{FF2B5EF4-FFF2-40B4-BE49-F238E27FC236}">
                <a16:creationId xmlns:a16="http://schemas.microsoft.com/office/drawing/2014/main" id="{07A76232-F9EA-8C40-79A9-AE1162C9814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97096" y="4019090"/>
            <a:ext cx="2283163" cy="2284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BC9C81-2EF5-4515-7DDD-9903EF87003B}"/>
              </a:ext>
            </a:extLst>
          </p:cNvPr>
          <p:cNvSpPr txBox="1"/>
          <p:nvPr/>
        </p:nvSpPr>
        <p:spPr>
          <a:xfrm>
            <a:off x="5793990" y="2126594"/>
            <a:ext cx="23920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2400" b="1">
                <a:latin typeface="맑은 고딕"/>
                <a:ea typeface="맑은 고딕"/>
                <a:cs typeface="Calibri"/>
              </a:rPr>
              <a:t> 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C​ (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공격</a:t>
            </a:r>
            <a:r>
              <a:rPr lang="en-US" sz="2400" b="1">
                <a:latin typeface="맑은 고딕"/>
                <a:ea typeface="맑은 고딕"/>
                <a:cs typeface="Calibri"/>
              </a:rPr>
              <a:t>): </a:t>
            </a:r>
          </a:p>
        </p:txBody>
      </p:sp>
      <p:pic>
        <p:nvPicPr>
          <p:cNvPr id="26" name="Picture 25" descr="A cartoon character in a hat and a pumpkin&#10;&#10;자동 생성된 설명">
            <a:extLst>
              <a:ext uri="{FF2B5EF4-FFF2-40B4-BE49-F238E27FC236}">
                <a16:creationId xmlns:a16="http://schemas.microsoft.com/office/drawing/2014/main" id="{F32FA39D-6352-FA0A-E1F7-7AE8009975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50" t="10886" r="12449" b="16037"/>
          <a:stretch/>
        </p:blipFill>
        <p:spPr>
          <a:xfrm>
            <a:off x="6753104" y="3789851"/>
            <a:ext cx="3833319" cy="2510072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A79C1EC-E6CC-8C09-8C01-3F30B0565442}"/>
              </a:ext>
            </a:extLst>
          </p:cNvPr>
          <p:cNvSpPr/>
          <p:nvPr/>
        </p:nvSpPr>
        <p:spPr>
          <a:xfrm>
            <a:off x="7576114" y="4124285"/>
            <a:ext cx="1885217" cy="217613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6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22207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0" dirty="0">
                <a:latin typeface="Calibri"/>
              </a:rPr>
              <a:t>C​ (</a:t>
            </a:r>
            <a:r>
              <a:rPr lang="ko-KR" sz="2400" baseline="0" dirty="0">
                <a:ea typeface="Calibri"/>
              </a:rPr>
              <a:t>줍기</a:t>
            </a:r>
            <a:r>
              <a:rPr lang="en-US" sz="2400" baseline="0" dirty="0">
                <a:latin typeface="Calibri"/>
              </a:rPr>
              <a:t>):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4-5. 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Ingame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Level</a:t>
            </a:r>
            <a:endParaRPr lang="ko-KR" altLang="en-US" sz="1400" b="1" spc="-100" dirty="0" err="1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8F694-7E32-B31B-0D1E-79F1CCC43EC9}"/>
              </a:ext>
            </a:extLst>
          </p:cNvPr>
          <p:cNvSpPr txBox="1"/>
          <p:nvPr/>
        </p:nvSpPr>
        <p:spPr>
          <a:xfrm>
            <a:off x="4106175" y="448573"/>
            <a:ext cx="78385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맑은 고딕"/>
                <a:ea typeface="맑은 고딕"/>
                <a:cs typeface="Calibri"/>
              </a:rPr>
              <a:t>캐릭터 피격</a:t>
            </a:r>
            <a:endParaRPr lang="ko-KR" altLang="en-US" sz="2400" b="1" err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3" name="그림 2" descr="스크린샷, 만화 영화, 종이접기이(가) 표시된 사진&#10;&#10;자동 생성된 설명">
            <a:extLst>
              <a:ext uri="{FF2B5EF4-FFF2-40B4-BE49-F238E27FC236}">
                <a16:creationId xmlns:a16="http://schemas.microsoft.com/office/drawing/2014/main" id="{C82CC649-53A2-4367-67DC-BAD789F4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772" y="3100191"/>
            <a:ext cx="3671431" cy="2066794"/>
          </a:xfrm>
          <a:prstGeom prst="rect">
            <a:avLst/>
          </a:prstGeom>
        </p:spPr>
      </p:pic>
      <p:pic>
        <p:nvPicPr>
          <p:cNvPr id="5" name="그림 4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E70B6318-8C54-CD7E-C2D3-1AA6F0B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21" y="3101843"/>
            <a:ext cx="3671431" cy="2066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39A12-C9AE-5636-1CA9-0A7D59EF2FCE}"/>
              </a:ext>
            </a:extLst>
          </p:cNvPr>
          <p:cNvSpPr txBox="1"/>
          <p:nvPr/>
        </p:nvSpPr>
        <p:spPr>
          <a:xfrm>
            <a:off x="515965" y="1987400"/>
            <a:ext cx="37073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>
                <a:latin typeface="맑은 고딕"/>
                <a:ea typeface="맑은 고딕"/>
                <a:cs typeface="Calibri"/>
              </a:rPr>
              <a:t>일반 피격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75F26E-6197-241C-4246-7A89288A0A3F}"/>
              </a:ext>
            </a:extLst>
          </p:cNvPr>
          <p:cNvSpPr txBox="1"/>
          <p:nvPr/>
        </p:nvSpPr>
        <p:spPr>
          <a:xfrm>
            <a:off x="4268688" y="1987914"/>
            <a:ext cx="36658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err="1">
                <a:latin typeface="맑은 고딕"/>
                <a:ea typeface="맑은 고딕"/>
                <a:cs typeface="Calibri"/>
              </a:rPr>
              <a:t>띄워짐</a:t>
            </a:r>
            <a:endParaRPr lang="en-US" sz="2400" b="1" err="1">
              <a:latin typeface="맑은 고딕"/>
              <a:ea typeface="맑은 고딕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4D7A75-67D4-36BB-2836-72619EF22EC7}"/>
              </a:ext>
            </a:extLst>
          </p:cNvPr>
          <p:cNvSpPr txBox="1"/>
          <p:nvPr/>
        </p:nvSpPr>
        <p:spPr>
          <a:xfrm>
            <a:off x="8022712" y="1987400"/>
            <a:ext cx="36760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>
                <a:latin typeface="맑은 고딕"/>
                <a:ea typeface="맑은 고딕"/>
                <a:cs typeface="Calibri"/>
              </a:rPr>
              <a:t>사망</a:t>
            </a:r>
            <a:endParaRPr lang="en-US" sz="2400" b="1" dirty="0">
              <a:latin typeface="맑은 고딕"/>
              <a:ea typeface="맑은 고딕"/>
              <a:cs typeface="Calibri"/>
            </a:endParaRPr>
          </a:p>
        </p:txBody>
      </p:sp>
      <p:pic>
        <p:nvPicPr>
          <p:cNvPr id="17" name="그림 16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20A02EA6-FCE2-6378-55E3-052DCEB25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697" y="3102339"/>
            <a:ext cx="3671431" cy="206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7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6753" y="0"/>
            <a:ext cx="179007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lIns="91440" tIns="0" rIns="91440" bIns="0" anchor="t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01.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lIns="91440" tIns="0" rIns="91440" bIns="0" anchor="t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02.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lIns="91440" tIns="0" rIns="91440" bIns="0" anchor="t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03.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lIns="91440" tIns="0" rIns="91440" bIns="0" anchor="t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04.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42467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chemeClr val="tx1"/>
                </a:solidFill>
                <a:latin typeface="휴먼둥근헤드라인"/>
                <a:ea typeface="휴먼둥근헤드라인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0">
                <a:latin typeface="Calibri"/>
              </a:rPr>
              <a:t>C​ (</a:t>
            </a:r>
            <a:r>
              <a:rPr lang="ko-KR" sz="2400" baseline="0">
                <a:ea typeface="Calibri"/>
              </a:rPr>
              <a:t>줍기</a:t>
            </a:r>
            <a:r>
              <a:rPr lang="en-US" sz="2400" baseline="0">
                <a:latin typeface="Calibri"/>
              </a:rPr>
              <a:t>): </a:t>
            </a: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4-6. 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Ingame</a:t>
            </a: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Level</a:t>
            </a:r>
            <a:endParaRPr lang="ko-KR" altLang="en-US" sz="1400" b="1" spc="-100" err="1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8F694-7E32-B31B-0D1E-79F1CCC43EC9}"/>
              </a:ext>
            </a:extLst>
          </p:cNvPr>
          <p:cNvSpPr txBox="1"/>
          <p:nvPr/>
        </p:nvSpPr>
        <p:spPr>
          <a:xfrm>
            <a:off x="4106175" y="448573"/>
            <a:ext cx="78385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맑은 고딕"/>
                <a:ea typeface="맑은 고딕"/>
                <a:cs typeface="Calibri"/>
              </a:rPr>
              <a:t>​</a:t>
            </a:r>
            <a:r>
              <a:rPr lang="ko-KR" altLang="en-US" sz="2400" b="1" err="1">
                <a:latin typeface="맑은 고딕"/>
                <a:ea typeface="맑은 고딕"/>
                <a:cs typeface="Calibri"/>
              </a:rPr>
              <a:t>인게임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 조작 (관전자)</a:t>
            </a:r>
            <a:endParaRPr lang="ko-KR" altLang="en-US" sz="2400" b="1" err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2" name="Picture 1" descr="A screenshot of a video game&#10;&#10;자동 생성된 설명">
            <a:extLst>
              <a:ext uri="{FF2B5EF4-FFF2-40B4-BE49-F238E27FC236}">
                <a16:creationId xmlns:a16="http://schemas.microsoft.com/office/drawing/2014/main" id="{C6CAF28C-9BF8-1B96-9B68-818F0E08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11"/>
          <a:stretch/>
        </p:blipFill>
        <p:spPr>
          <a:xfrm>
            <a:off x="543499" y="1260573"/>
            <a:ext cx="11191178" cy="51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44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0">
                <a:latin typeface="Calibri"/>
              </a:rPr>
              <a:t>C​ (</a:t>
            </a:r>
            <a:r>
              <a:rPr lang="ko-KR" sz="2400" baseline="0">
                <a:ea typeface="Calibri"/>
              </a:rPr>
              <a:t>줍기</a:t>
            </a:r>
            <a:r>
              <a:rPr lang="en-US" sz="2400" baseline="0">
                <a:latin typeface="Calibri"/>
              </a:rPr>
              <a:t>): </a:t>
            </a: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4-7. 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Ingame</a:t>
            </a: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Level</a:t>
            </a:r>
            <a:endParaRPr lang="ko-KR" altLang="en-US" sz="1400" b="1" spc="-100" err="1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8F694-7E32-B31B-0D1E-79F1CCC43EC9}"/>
              </a:ext>
            </a:extLst>
          </p:cNvPr>
          <p:cNvSpPr txBox="1"/>
          <p:nvPr/>
        </p:nvSpPr>
        <p:spPr>
          <a:xfrm>
            <a:off x="4106175" y="448573"/>
            <a:ext cx="78385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맑은 고딕"/>
                <a:ea typeface="맑은 고딕"/>
                <a:cs typeface="Calibri"/>
              </a:rPr>
              <a:t>​</a:t>
            </a:r>
            <a:r>
              <a:rPr lang="ko-KR" altLang="en-US" sz="2400" b="1" err="1">
                <a:latin typeface="맑은 고딕"/>
                <a:ea typeface="맑은 고딕"/>
                <a:cs typeface="Calibri"/>
              </a:rPr>
              <a:t>인게임</a:t>
            </a:r>
            <a:r>
              <a:rPr lang="ko-KR" altLang="en-US" sz="2400" b="1">
                <a:latin typeface="맑은 고딕"/>
                <a:ea typeface="맑은 고딕"/>
                <a:cs typeface="Calibri"/>
              </a:rPr>
              <a:t> 조작 (감정표현)</a:t>
            </a:r>
            <a:endParaRPr lang="ko-KR" altLang="en-US" sz="2400" b="1" err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3" name="그림 2" descr="만화 영화, 스크린샷, 사람이(가) 표시된 사진&#10;&#10;자동 생성된 설명">
            <a:extLst>
              <a:ext uri="{FF2B5EF4-FFF2-40B4-BE49-F238E27FC236}">
                <a16:creationId xmlns:a16="http://schemas.microsoft.com/office/drawing/2014/main" id="{6E78489D-04FE-6BD1-478E-0B92DE82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95" y="1413241"/>
            <a:ext cx="8389568" cy="46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28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5. </a:t>
            </a:r>
            <a:r>
              <a:rPr lang="en-US" altLang="ko-KR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End</a:t>
            </a: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 </a:t>
            </a:r>
            <a:r>
              <a:rPr lang="ko-KR" altLang="en-US" sz="1600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Level</a:t>
            </a:r>
            <a:endParaRPr lang="ko-KR" altLang="en-US" sz="1600" b="1" spc="-100" err="1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6EE15FB-3DBC-4AA0-07D8-9BA652679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94" y="1263540"/>
            <a:ext cx="11185067" cy="5140904"/>
          </a:xfrm>
          <a:prstGeom prst="rect">
            <a:avLst/>
          </a:prstGeom>
        </p:spPr>
      </p:pic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82C345EE-28F4-E6C4-3BEF-040316FF109C}"/>
              </a:ext>
            </a:extLst>
          </p:cNvPr>
          <p:cNvSpPr/>
          <p:nvPr/>
        </p:nvSpPr>
        <p:spPr>
          <a:xfrm>
            <a:off x="4192436" y="2012830"/>
            <a:ext cx="2334883" cy="7821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1CBCA4F-A6E2-0A20-D885-AF2BCED446C9}"/>
              </a:ext>
            </a:extLst>
          </p:cNvPr>
          <p:cNvSpPr/>
          <p:nvPr/>
        </p:nvSpPr>
        <p:spPr>
          <a:xfrm rot="2460000">
            <a:off x="6273620" y="4876764"/>
            <a:ext cx="2218686" cy="685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BCC5A-D3C5-1066-BC4B-5BC696FF4988}"/>
              </a:ext>
            </a:extLst>
          </p:cNvPr>
          <p:cNvSpPr txBox="1"/>
          <p:nvPr/>
        </p:nvSpPr>
        <p:spPr>
          <a:xfrm>
            <a:off x="4106175" y="448573"/>
            <a:ext cx="78385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b="1">
                <a:latin typeface="Malgun Gothic"/>
                <a:ea typeface="Malgun Gothic"/>
                <a:cs typeface="Calibri"/>
              </a:rPr>
              <a:t>결과창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773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B1AAC-C401-3ABA-5821-BD90C9CE895A}"/>
              </a:ext>
            </a:extLst>
          </p:cNvPr>
          <p:cNvSpPr txBox="1"/>
          <p:nvPr/>
        </p:nvSpPr>
        <p:spPr>
          <a:xfrm>
            <a:off x="2250651" y="3391655"/>
            <a:ext cx="82967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2800">
                <a:latin typeface="Calibri"/>
                <a:ea typeface="맑은 고딕"/>
                <a:cs typeface="Calibri"/>
                <a:hlinkClick r:id="rId2"/>
              </a:rPr>
              <a:t>https://youtu.be/EwTzuBHsIEs?si=uCb-Ibq5wMJEfbBi</a:t>
            </a:r>
            <a:endParaRPr lang="ko-KR" sz="2800"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FF8CC-954F-5858-105D-8E9F675C2969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6. 시연 동영상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539836" y="1262581"/>
            <a:ext cx="11191313" cy="23411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김재민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개인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평가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:  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기획의도인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 "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기존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 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기능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+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그래픽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 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향상된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겟앰프드를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만들기</a:t>
            </a:r>
            <a:r>
              <a:rPr 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"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를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완벽하게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해내고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싶었으나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3</a:t>
            </a:r>
            <a:r>
              <a:rPr lang="ko-KR" alt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명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기준으로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정한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계획이었기에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완벽하게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구현하지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못해서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아쉬움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. </a:t>
            </a:r>
            <a:r>
              <a:rPr lang="ko-KR" alt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또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, </a:t>
            </a:r>
            <a:r>
              <a:rPr lang="ko-KR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서버만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/</a:t>
            </a:r>
            <a:r>
              <a:rPr lang="ko-KR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클라이언트만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/</a:t>
            </a:r>
            <a:r>
              <a:rPr lang="ko-KR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서버,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클라이언트 </a:t>
            </a:r>
            <a:r>
              <a:rPr lang="ko-KR" altLang="en-US" sz="2000" spc="-15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둘 다에서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동작하는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코드를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분리해서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설계하는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과정이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어려웠음</a:t>
            </a:r>
            <a:r>
              <a:rPr lang="en-US" sz="2000" spc="-15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.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이를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해결하기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처음부터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기능을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설계하는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것이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아닌</a:t>
            </a:r>
            <a:r>
              <a:rPr lang="en-US" sz="2000" spc="-15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,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디버깅을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통해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잘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작동이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되는지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먼저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확인을 하고</a:t>
            </a:r>
            <a:r>
              <a:rPr lang="en-US" sz="2000" spc="-15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, 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기능을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 </a:t>
            </a:r>
            <a:r>
              <a:rPr lang="ko-KR" altLang="en-US" sz="2000" spc="-15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설계하였음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C5583-3E3A-EB5F-F9A8-F44F162A5055}"/>
              </a:ext>
            </a:extLst>
          </p:cNvPr>
          <p:cNvSpPr txBox="1"/>
          <p:nvPr/>
        </p:nvSpPr>
        <p:spPr>
          <a:xfrm>
            <a:off x="539835" y="4044340"/>
            <a:ext cx="11191313" cy="18794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spc="-15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박경준</a:t>
            </a:r>
            <a:r>
              <a:rPr lang="en-US" altLang="ko-KR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개인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2000" spc="-15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평가</a:t>
            </a:r>
            <a:r>
              <a:rPr lang="en-US" sz="20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  <a:cs typeface="Calibri"/>
              </a:rPr>
              <a:t> : </a:t>
            </a:r>
            <a:r>
              <a:rPr lang="en-US" altLang="ko-KR" sz="2000" spc="-15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  <a:cs typeface="Calibri"/>
              </a:rPr>
              <a:t> 스켈레탈 메시를 직접 만든 게 아니라 가져온 에셋이라 메시의 루트가 Spine이 아닌 Hip으로 잡혀있어 수정을 시도해보았지만 되지않아 일일이 모션을 직접 조정하느라 시간이 오래걸리고 결과적으로도 만족스러운 결과물이 나오지도 못했음.</a:t>
            </a:r>
            <a:br>
              <a:rPr lang="en-US" altLang="ko-KR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000000"/>
                </a:solidFill>
                <a:latin typeface="Malgun Gothic"/>
                <a:ea typeface="맑은 고딕"/>
                <a:cs typeface="Calibri"/>
              </a:rPr>
            </a:br>
            <a:r>
              <a:rPr lang="ko-KR" altLang="en-US" sz="2000" spc="-15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latin typeface="맑은 고딕"/>
                <a:ea typeface="맑은 고딕"/>
                <a:cs typeface="Calibri"/>
              </a:rPr>
              <a:t>만약</a:t>
            </a:r>
            <a:r>
              <a:rPr lang="en-US" altLang="ko-KR" sz="2000" spc="-15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latin typeface="맑은 고딕"/>
                <a:ea typeface="맑은 고딕"/>
                <a:cs typeface="Calibri"/>
              </a:rPr>
              <a:t> 스켈레탈 메시를 수정할 줄 알거나, 직접 만들었다면 지금보다 훨씬 나은 결과물이 나왔을 것임.</a:t>
            </a:r>
            <a:endParaRPr lang="en-US" altLang="ko-KR" sz="2000" spc="-15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latin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4183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65603" y="980521"/>
            <a:ext cx="86049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b="1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게임</a:t>
            </a:r>
            <a:r>
              <a:rPr lang="en-US" altLang="ko-KR" b="1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컨셉</a:t>
            </a:r>
            <a:r>
              <a:rPr lang="en-US" altLang="ko-KR" b="1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및 </a:t>
            </a:r>
            <a:r>
              <a:rPr lang="en-US" altLang="ko-KR" b="1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선정</a:t>
            </a:r>
            <a:r>
              <a:rPr lang="en-US" altLang="ko-KR" b="1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이유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800219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9028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72024" y="3255306"/>
            <a:ext cx="5040000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 descr="클립아트, 로고, 그래픽, 원이(가) 표시된 사진&#10;&#10;자동 생성된 설명">
            <a:extLst>
              <a:ext uri="{FF2B5EF4-FFF2-40B4-BE49-F238E27FC236}">
                <a16:creationId xmlns:a16="http://schemas.microsoft.com/office/drawing/2014/main" id="{B61E24BF-6F83-D2A0-A20B-2193783C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70" y="1704869"/>
            <a:ext cx="5228994" cy="34949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 descr="예술, 페인팅, 스크린샷, 실내이(가) 표시된 사진&#10;&#10;자동 생성된 설명">
            <a:extLst>
              <a:ext uri="{FF2B5EF4-FFF2-40B4-BE49-F238E27FC236}">
                <a16:creationId xmlns:a16="http://schemas.microsoft.com/office/drawing/2014/main" id="{C7B8100D-7E6F-B71C-77F2-794A5CC75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862" y="1669805"/>
            <a:ext cx="5509565" cy="35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4183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65603" y="980521"/>
            <a:ext cx="86049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b="1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개발</a:t>
            </a:r>
            <a:r>
              <a:rPr lang="en-US" altLang="ko-KR" b="1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목표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800219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9028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72024" y="3924543"/>
            <a:ext cx="5040000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endParaRPr lang="ko-KR" altLang="en-US" sz="1600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F1358-A8A2-E824-7A4A-720A705DC565}"/>
              </a:ext>
            </a:extLst>
          </p:cNvPr>
          <p:cNvSpPr txBox="1"/>
          <p:nvPr/>
        </p:nvSpPr>
        <p:spPr>
          <a:xfrm>
            <a:off x="546880" y="3431835"/>
            <a:ext cx="2233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Calibri"/>
                <a:ea typeface="맑은 고딕"/>
                <a:cs typeface="Calibri"/>
              </a:rPr>
              <a:t>2. 조작 시스템</a:t>
            </a:r>
            <a:r>
              <a:rPr lang="ko-KR" altLang="en-US" sz="2000" b="1">
                <a:latin typeface="Calibri"/>
                <a:ea typeface="맑은 고딕"/>
                <a:cs typeface="Calibri"/>
              </a:rPr>
              <a:t> </a:t>
            </a:r>
            <a:endParaRPr lang="ko-KR" altLang="en-US" sz="2400" b="1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1B10E-F0E3-C6BC-6FD0-35A517EEE22C}"/>
              </a:ext>
            </a:extLst>
          </p:cNvPr>
          <p:cNvSpPr txBox="1"/>
          <p:nvPr/>
        </p:nvSpPr>
        <p:spPr>
          <a:xfrm>
            <a:off x="1010194" y="3449096"/>
            <a:ext cx="3210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endParaRPr lang="ko-KR" altLang="en-US">
              <a:cs typeface="Calibri"/>
            </a:endParaRPr>
          </a:p>
        </p:txBody>
      </p:sp>
      <p:pic>
        <p:nvPicPr>
          <p:cNvPr id="4" name="그림 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F957D553-6D67-6857-A62A-28A9F0C1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038" y="3421915"/>
            <a:ext cx="7965621" cy="29796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DFB18D-47BA-285A-8485-C04D8B0DD936}"/>
              </a:ext>
            </a:extLst>
          </p:cNvPr>
          <p:cNvSpPr txBox="1"/>
          <p:nvPr/>
        </p:nvSpPr>
        <p:spPr>
          <a:xfrm>
            <a:off x="546880" y="1703466"/>
            <a:ext cx="22331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Calibri"/>
                <a:ea typeface="맑은 고딕"/>
                <a:cs typeface="Calibri"/>
              </a:rPr>
              <a:t>1. 멀티플레이 </a:t>
            </a:r>
            <a:endParaRPr lang="ko-KR" altLang="en-US" b="1">
              <a:cs typeface="Calibri"/>
            </a:endParaRPr>
          </a:p>
        </p:txBody>
      </p:sp>
      <p:pic>
        <p:nvPicPr>
          <p:cNvPr id="2" name="Picture 1" descr="클라이언트(Client) vs 서버(Server)">
            <a:extLst>
              <a:ext uri="{FF2B5EF4-FFF2-40B4-BE49-F238E27FC236}">
                <a16:creationId xmlns:a16="http://schemas.microsoft.com/office/drawing/2014/main" id="{8660582E-3174-045F-6563-7E992E57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173" r="362" b="6190"/>
          <a:stretch/>
        </p:blipFill>
        <p:spPr>
          <a:xfrm>
            <a:off x="3570515" y="1257744"/>
            <a:ext cx="5748524" cy="2078655"/>
          </a:xfrm>
          <a:prstGeom prst="rect">
            <a:avLst/>
          </a:prstGeom>
        </p:spPr>
      </p:pic>
      <p:cxnSp>
        <p:nvCxnSpPr>
          <p:cNvPr id="29" name="직선 연결선 18">
            <a:extLst>
              <a:ext uri="{FF2B5EF4-FFF2-40B4-BE49-F238E27FC236}">
                <a16:creationId xmlns:a16="http://schemas.microsoft.com/office/drawing/2014/main" id="{5CAECB6F-7200-D4D3-5224-41C24B4BFCCC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3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49299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팀 구성 및 역할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3920"/>
              </p:ext>
            </p:extLst>
          </p:nvPr>
        </p:nvGraphicFramePr>
        <p:xfrm>
          <a:off x="541662" y="1285301"/>
          <a:ext cx="11179756" cy="5103681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336068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835481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008207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9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이름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역할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담당 업무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208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김재민</a:t>
                      </a:r>
                      <a:endParaRPr lang="ko-KR" altLang="en-US" sz="3200" b="0" i="0" u="none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▶ 모든 </a:t>
                      </a:r>
                      <a:r>
                        <a:rPr 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Level</a:t>
                      </a:r>
                      <a:r>
                        <a:rPr 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Widget</a:t>
                      </a:r>
                      <a:r>
                        <a:rPr 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 기능 구현 및 디자인 </a:t>
                      </a:r>
                      <a:endParaRPr lang="ko-KR" sz="1600" b="0" i="0" dirty="0">
                        <a:latin typeface="Malgun Gothic"/>
                        <a:ea typeface="Malgun Gothic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1600" b="0" i="0" dirty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▶ </a:t>
                      </a:r>
                      <a:r>
                        <a:rPr 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Hp</a:t>
                      </a:r>
                      <a:r>
                        <a:rPr 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/채팅/</a:t>
                      </a:r>
                      <a:r>
                        <a:rPr 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Session</a:t>
                      </a:r>
                      <a:r>
                        <a:rPr 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 등 멀티플레이 기능 구현</a:t>
                      </a:r>
                      <a:endParaRPr kumimoji="0" lang="ko-KR" sz="1600" b="1" i="1" dirty="0">
                        <a:latin typeface="Malgun Gothic"/>
                        <a:ea typeface="Malgun Gothic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20878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320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박경준</a:t>
                      </a:r>
                      <a:endParaRPr lang="ko-KR" altLang="en-US" sz="320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팀장</a:t>
                      </a:r>
                      <a:endParaRPr kumimoji="0" lang="en-US" altLang="ko-KR"/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▶ 캐릭터 애니메이션/</a:t>
                      </a:r>
                      <a:r>
                        <a:rPr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효과음</a:t>
                      </a:r>
                      <a:r>
                        <a:rPr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/</a:t>
                      </a:r>
                      <a:r>
                        <a:rPr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이펙트 </a:t>
                      </a:r>
                      <a:endParaRPr lang="en-US" altLang="ko-KR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▶ 애니메이션 멀티 기능 구현</a:t>
                      </a:r>
                      <a:endParaRPr kumimoji="0" lang="ko-KR" b="0" i="0" dirty="0"/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077886"/>
                  </a:ext>
                </a:extLst>
              </a:tr>
            </a:tbl>
          </a:graphicData>
        </a:graphic>
      </p:graphicFrame>
      <p:cxnSp>
        <p:nvCxnSpPr>
          <p:cNvPr id="12" name="직선 연결선 18">
            <a:extLst>
              <a:ext uri="{FF2B5EF4-FFF2-40B4-BE49-F238E27FC236}">
                <a16:creationId xmlns:a16="http://schemas.microsoft.com/office/drawing/2014/main" id="{8F50CA12-54BB-A594-3370-0B97946305CE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77835"/>
              </p:ext>
            </p:extLst>
          </p:nvPr>
        </p:nvGraphicFramePr>
        <p:xfrm>
          <a:off x="696685" y="1451734"/>
          <a:ext cx="10875281" cy="432226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05920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532024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4096351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340986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5451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i="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구분</a:t>
                      </a:r>
                      <a:endParaRPr lang="ko-KR" altLang="en-US" sz="1500" b="0" i="0" spc="-1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i="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기간</a:t>
                      </a:r>
                      <a:endParaRPr lang="ko-KR" altLang="en-US" sz="1500" b="0" i="0" spc="-1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i="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활동</a:t>
                      </a:r>
                      <a:endParaRPr lang="ko-KR" altLang="en-US" sz="1500" b="0" i="0" spc="-1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i="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비고</a:t>
                      </a:r>
                      <a:endParaRPr lang="ko-KR" altLang="en-US" sz="1500" b="0" i="0" spc="-1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52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사전 기획</a:t>
                      </a:r>
                      <a:endParaRPr lang="ko-KR" altLang="en-US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▶ 8/5(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월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) ~ 8/7(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)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endParaRPr lang="en-US">
                        <a:latin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▶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en-US" sz="1500" b="0" i="0" u="none" strike="noStrike" spc="-100" noProof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프로젝트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en-US" sz="1500" b="0" i="0" u="none" strike="noStrike" spc="-100" noProof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기획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및 </a:t>
                      </a:r>
                      <a:r>
                        <a:rPr lang="en-US" sz="1500" b="0" i="0" u="none" strike="noStrike" spc="-100" noProof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주제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선정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endParaRPr lang="en-US">
                        <a:latin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아이디어 선정</a:t>
                      </a:r>
                      <a:endParaRPr lang="en-US" altLang="ko-KR" sz="1500" b="0" i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52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500" b="0" i="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구조 설계</a:t>
                      </a:r>
                      <a:endParaRPr kumimoji="0" lang="ko-KR" altLang="en-US" sz="1500" b="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▶ </a:t>
                      </a: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8/8(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목</a:t>
                      </a: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) ~ 8/9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(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금</a:t>
                      </a: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)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endParaRPr lang="en-US">
                        <a:latin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▶ 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역할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선정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endParaRPr lang="en-US">
                        <a:latin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▶</a:t>
                      </a:r>
                      <a:endParaRPr lang="en-US" altLang="ko-KR" sz="1500" b="0" i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752827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​기능 추가</a:t>
                      </a:r>
                      <a:endParaRPr lang="ko-KR" altLang="en-US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▶ </a:t>
                      </a: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8/9(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금</a:t>
                      </a: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) ~ 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8/28(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수</a:t>
                      </a: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)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endParaRPr lang="en-US">
                        <a:latin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▶ 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게임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en-US" sz="1500" b="0" i="0" u="none" strike="noStrike" spc="-100" noProof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구조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설계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endParaRPr lang="en-US">
                        <a:latin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algun Gothic"/>
                          <a:ea typeface="Malgun Gothic"/>
                        </a:rPr>
                        <a:t>▶</a:t>
                      </a:r>
                      <a:endParaRPr lang="ko-KR" b="0">
                        <a:latin typeface="Malgun Gothic"/>
                        <a:ea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765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▶ 8/29(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목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) ~ 8/30(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금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) </a:t>
                      </a:r>
                      <a:endParaRPr lang="en-US">
                        <a:latin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▶</a:t>
                      </a:r>
                      <a:r>
                        <a:rPr lang="en-US" sz="1500" b="0" i="0" u="none" strike="noStrike" spc="-100" noProof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버그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수정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/ 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디테일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추가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</a:t>
                      </a:r>
                      <a:endParaRPr lang="en-US">
                        <a:latin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ko-KR" sz="1500" b="0" i="0" u="none" strike="noStrike" spc="-100" noProof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▶</a:t>
                      </a:r>
                      <a:endParaRPr lang="ko-KR" b="0">
                        <a:latin typeface="Malgun Gothic"/>
                        <a:ea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528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총 개발기간</a:t>
                      </a:r>
                      <a:endParaRPr kumimoji="0" lang="ko-KR" altLang="en-US" sz="15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▶ 8/5(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월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) ~ 8/30(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금</a:t>
                      </a: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)(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총</a:t>
                      </a:r>
                      <a:r>
                        <a:rPr lang="en-US" altLang="ko-KR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 4</a:t>
                      </a:r>
                      <a:r>
                        <a:rPr lang="ko-KR" alt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주</a:t>
                      </a:r>
                      <a:r>
                        <a:rPr lang="en-US" sz="1500" b="0" i="0" u="none" strike="noStrike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) </a:t>
                      </a:r>
                      <a:endParaRPr lang="en-US">
                        <a:latin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-</a:t>
                      </a:r>
                      <a:endParaRPr lang="en-US" altLang="ko-KR" sz="1500" b="0" i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algun Gothic"/>
                        </a:rPr>
                        <a:t>-</a:t>
                      </a:r>
                      <a:endParaRPr lang="ko-KR" altLang="en-US" sz="1500" b="0" i="0" u="none" strike="noStrike" spc="-1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800767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절차 및 방법</a:t>
            </a:r>
          </a:p>
        </p:txBody>
      </p:sp>
      <p:cxnSp>
        <p:nvCxnSpPr>
          <p:cNvPr id="5" name="직선 연결선 18">
            <a:extLst>
              <a:ext uri="{FF2B5EF4-FFF2-40B4-BE49-F238E27FC236}">
                <a16:creationId xmlns:a16="http://schemas.microsoft.com/office/drawing/2014/main" id="{C57AAF39-A550-BDC8-98D0-FE6B06FF8511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53929" y="200855"/>
            <a:ext cx="11737304" cy="64087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1. </a:t>
            </a:r>
            <a:r>
              <a:rPr lang="en-US" altLang="ko-KR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Level Flow</a:t>
            </a:r>
            <a:endParaRPr lang="ko-KR" altLang="en-US" sz="1600" b="1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그림 1" descr="텍스트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831D37A-DE84-CA4A-BD3F-DD6D0A8B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" y="1488099"/>
            <a:ext cx="5304765" cy="2360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57DF49-76C7-B9E4-A96A-B102E4E760B0}"/>
              </a:ext>
            </a:extLst>
          </p:cNvPr>
          <p:cNvSpPr txBox="1"/>
          <p:nvPr/>
        </p:nvSpPr>
        <p:spPr>
          <a:xfrm>
            <a:off x="2485905" y="1148819"/>
            <a:ext cx="13766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latin typeface="Calibri"/>
                <a:ea typeface="맑은 고딕"/>
                <a:cs typeface="Calibri"/>
              </a:rPr>
              <a:t>Main</a:t>
            </a:r>
            <a:r>
              <a:rPr lang="ko-KR" altLang="en-US" b="1">
                <a:latin typeface="Calibri"/>
                <a:ea typeface="맑은 고딕"/>
                <a:cs typeface="Calibri"/>
              </a:rPr>
              <a:t> </a:t>
            </a:r>
            <a:r>
              <a:rPr lang="ko-KR" altLang="en-US" b="1" err="1">
                <a:latin typeface="Calibri"/>
                <a:ea typeface="맑은 고딕"/>
                <a:cs typeface="Calibri"/>
              </a:rPr>
              <a:t>Level</a:t>
            </a:r>
            <a:endParaRPr lang="ko-KR" alt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1F02-2C01-C14D-0579-2F4CA6E89FAB}"/>
              </a:ext>
            </a:extLst>
          </p:cNvPr>
          <p:cNvSpPr txBox="1"/>
          <p:nvPr/>
        </p:nvSpPr>
        <p:spPr>
          <a:xfrm>
            <a:off x="8307488" y="1148819"/>
            <a:ext cx="137153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latin typeface="Calibri"/>
                <a:ea typeface="맑은 고딕"/>
                <a:cs typeface="Calibri"/>
              </a:rPr>
              <a:t>Lobby</a:t>
            </a:r>
            <a:r>
              <a:rPr lang="ko-KR" altLang="en-US" b="1">
                <a:latin typeface="Calibri"/>
                <a:ea typeface="맑은 고딕"/>
                <a:cs typeface="Calibri"/>
              </a:rPr>
              <a:t> </a:t>
            </a:r>
            <a:r>
              <a:rPr lang="ko-KR" altLang="en-US" b="1" err="1">
                <a:latin typeface="Calibri"/>
                <a:ea typeface="맑은 고딕"/>
                <a:cs typeface="Calibri"/>
              </a:rPr>
              <a:t>Level</a:t>
            </a:r>
            <a:endParaRPr lang="ko-KR" alt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AE328-0456-4648-B6C4-9E37D323AE44}"/>
              </a:ext>
            </a:extLst>
          </p:cNvPr>
          <p:cNvSpPr txBox="1"/>
          <p:nvPr/>
        </p:nvSpPr>
        <p:spPr>
          <a:xfrm>
            <a:off x="8307488" y="3919561"/>
            <a:ext cx="137495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latin typeface="Calibri"/>
                <a:ea typeface="맑은 고딕"/>
                <a:cs typeface="Calibri"/>
              </a:rPr>
              <a:t>Ingame </a:t>
            </a:r>
            <a:r>
              <a:rPr lang="ko-KR" altLang="en-US" b="1" err="1">
                <a:latin typeface="Calibri"/>
                <a:ea typeface="맑은 고딕"/>
                <a:cs typeface="Calibri"/>
              </a:rPr>
              <a:t>Level</a:t>
            </a:r>
            <a:endParaRPr lang="ko-KR" alt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D8083-777B-7770-0463-9438AC596E18}"/>
              </a:ext>
            </a:extLst>
          </p:cNvPr>
          <p:cNvSpPr txBox="1"/>
          <p:nvPr/>
        </p:nvSpPr>
        <p:spPr>
          <a:xfrm>
            <a:off x="2485905" y="3919561"/>
            <a:ext cx="137695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latin typeface="Calibri"/>
                <a:ea typeface="맑은 고딕"/>
                <a:cs typeface="Calibri"/>
              </a:rPr>
              <a:t>End</a:t>
            </a:r>
            <a:r>
              <a:rPr lang="ko-KR" altLang="en-US" b="1">
                <a:latin typeface="Calibri"/>
                <a:ea typeface="맑은 고딕"/>
                <a:cs typeface="Calibri"/>
              </a:rPr>
              <a:t> </a:t>
            </a:r>
            <a:r>
              <a:rPr lang="ko-KR" altLang="en-US" b="1" err="1">
                <a:latin typeface="Calibri"/>
                <a:ea typeface="맑은 고딕"/>
                <a:cs typeface="Calibri"/>
              </a:rPr>
              <a:t>Level</a:t>
            </a:r>
            <a:endParaRPr lang="ko-KR" altLang="en-US">
              <a:cs typeface="Calibri"/>
            </a:endParaRPr>
          </a:p>
        </p:txBody>
      </p:sp>
      <p:pic>
        <p:nvPicPr>
          <p:cNvPr id="13" name="그림 1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8488F7F-2E77-B3E7-40DF-79B0E8587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42" y="1488099"/>
            <a:ext cx="5453347" cy="2365701"/>
          </a:xfrm>
          <a:prstGeom prst="rect">
            <a:avLst/>
          </a:prstGeom>
        </p:spPr>
      </p:pic>
      <p:pic>
        <p:nvPicPr>
          <p:cNvPr id="21" name="그림 20" descr="스크린샷, 디자인, 예술이(가) 표시된 사진&#10;&#10;자동 생성된 설명">
            <a:extLst>
              <a:ext uri="{FF2B5EF4-FFF2-40B4-BE49-F238E27FC236}">
                <a16:creationId xmlns:a16="http://schemas.microsoft.com/office/drawing/2014/main" id="{012A54A8-A4FB-B365-EBAD-3E0068D23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90" y="4260604"/>
            <a:ext cx="5455183" cy="2255806"/>
          </a:xfrm>
          <a:prstGeom prst="rect">
            <a:avLst/>
          </a:prstGeom>
        </p:spPr>
      </p:pic>
      <p:pic>
        <p:nvPicPr>
          <p:cNvPr id="23" name="그림 2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17A8E35-0CA9-DE09-C833-220B69F6D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80" y="4251423"/>
            <a:ext cx="5312222" cy="226194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238A3F6-9DE4-1B6A-C952-D335F3696B47}"/>
              </a:ext>
            </a:extLst>
          </p:cNvPr>
          <p:cNvSpPr/>
          <p:nvPr/>
        </p:nvSpPr>
        <p:spPr>
          <a:xfrm>
            <a:off x="5882074" y="2579077"/>
            <a:ext cx="318867" cy="384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A3CEAA86-E9CD-3B4F-9E57-41D16C0BC6E1}"/>
              </a:ext>
            </a:extLst>
          </p:cNvPr>
          <p:cNvSpPr/>
          <p:nvPr/>
        </p:nvSpPr>
        <p:spPr>
          <a:xfrm>
            <a:off x="7581921" y="3931919"/>
            <a:ext cx="412652" cy="3094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85C54E18-58ED-4301-D8CE-972609E7FA81}"/>
              </a:ext>
            </a:extLst>
          </p:cNvPr>
          <p:cNvSpPr/>
          <p:nvPr/>
        </p:nvSpPr>
        <p:spPr>
          <a:xfrm>
            <a:off x="5891452" y="5167532"/>
            <a:ext cx="309489" cy="39389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D4BBB-E688-A508-E759-00D26F1E1B09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cxnSp>
        <p:nvCxnSpPr>
          <p:cNvPr id="25" name="직선 연결선 18">
            <a:extLst>
              <a:ext uri="{FF2B5EF4-FFF2-40B4-BE49-F238E27FC236}">
                <a16:creationId xmlns:a16="http://schemas.microsoft.com/office/drawing/2014/main" id="{E0CF6F09-042B-804B-26C5-011D16F6C62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결과 제시 2. </a:t>
            </a:r>
            <a:r>
              <a:rPr lang="en-US" altLang="ko-KR" sz="1600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Main Level</a:t>
            </a: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pic>
        <p:nvPicPr>
          <p:cNvPr id="11" name="그림 10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3754723-27F5-BB6B-260B-E2D2935A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" t="-985" r="82"/>
          <a:stretch/>
        </p:blipFill>
        <p:spPr>
          <a:xfrm>
            <a:off x="568533" y="1162570"/>
            <a:ext cx="11150502" cy="5236891"/>
          </a:xfrm>
          <a:prstGeom prst="rect">
            <a:avLst/>
          </a:prstGeom>
        </p:spPr>
      </p:pic>
      <p:pic>
        <p:nvPicPr>
          <p:cNvPr id="22" name="그림 21" descr="텍스트, 폰트이(가) 표시된 사진&#10;&#10;자동 생성된 설명">
            <a:extLst>
              <a:ext uri="{FF2B5EF4-FFF2-40B4-BE49-F238E27FC236}">
                <a16:creationId xmlns:a16="http://schemas.microsoft.com/office/drawing/2014/main" id="{FBD0BE65-AD6C-C324-553B-C012DFBBC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971" y="2276477"/>
            <a:ext cx="4355610" cy="2705588"/>
          </a:xfrm>
          <a:prstGeom prst="rect">
            <a:avLst/>
          </a:prstGeom>
        </p:spPr>
      </p:pic>
      <p:pic>
        <p:nvPicPr>
          <p:cNvPr id="6" name="그림 5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37F1D0E1-DFF1-4ECE-0DDF-4AFCAA6C2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08" y="1837025"/>
            <a:ext cx="5909895" cy="3799741"/>
          </a:xfrm>
          <a:prstGeom prst="rect">
            <a:avLst/>
          </a:prstGeom>
        </p:spPr>
      </p:pic>
      <p:cxnSp>
        <p:nvCxnSpPr>
          <p:cNvPr id="10" name="직선 연결선 18">
            <a:extLst>
              <a:ext uri="{FF2B5EF4-FFF2-40B4-BE49-F238E27FC236}">
                <a16:creationId xmlns:a16="http://schemas.microsoft.com/office/drawing/2014/main" id="{B01E7C51-0EE5-F4D1-8C35-140898A4EDA1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6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결과 제시 3-1. 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</a:rPr>
              <a:t>Lobby Level</a:t>
            </a:r>
            <a:endParaRPr lang="en-US" sz="1600">
              <a:solidFill>
                <a:schemeClr val="bg2">
                  <a:lumMod val="25000"/>
                </a:schemeClr>
              </a:solidFill>
              <a:latin typeface="Malgun Gothic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수행 결과</a:t>
            </a:r>
          </a:p>
        </p:txBody>
      </p: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9F4F84EE-F6F0-46CC-6B28-5FEF500FF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2" y="1259256"/>
            <a:ext cx="11190262" cy="5147047"/>
          </a:xfrm>
          <a:prstGeom prst="rect">
            <a:avLst/>
          </a:prstGeom>
        </p:spPr>
      </p:pic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FA2F6240-0324-EB55-81E0-508D7B028E95}"/>
              </a:ext>
            </a:extLst>
          </p:cNvPr>
          <p:cNvSpPr/>
          <p:nvPr/>
        </p:nvSpPr>
        <p:spPr>
          <a:xfrm>
            <a:off x="3390180" y="2242868"/>
            <a:ext cx="1440611" cy="9977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ACAD6-4EC3-F8BD-B69B-B4CDBFA67875}"/>
              </a:ext>
            </a:extLst>
          </p:cNvPr>
          <p:cNvSpPr txBox="1"/>
          <p:nvPr/>
        </p:nvSpPr>
        <p:spPr>
          <a:xfrm>
            <a:off x="4106175" y="448573"/>
            <a:ext cx="78385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latin typeface="Malgun Gothic"/>
                <a:ea typeface="Malgun Gothic"/>
                <a:cs typeface="Calibri"/>
              </a:rPr>
              <a:t>Main</a:t>
            </a:r>
            <a:r>
              <a:rPr lang="ko-KR" altLang="en-US" sz="2400" b="1" err="1">
                <a:latin typeface="Calibri"/>
                <a:ea typeface="맑은 고딕"/>
                <a:cs typeface="Calibri"/>
              </a:rPr>
              <a:t>에서</a:t>
            </a:r>
            <a:r>
              <a:rPr lang="ko-KR" altLang="en-US" sz="2400" b="1" dirty="0">
                <a:latin typeface="Calibri"/>
                <a:ea typeface="맑은 고딕"/>
                <a:cs typeface="Calibri"/>
              </a:rPr>
              <a:t> 설정한 이름 표시</a:t>
            </a:r>
            <a:endParaRPr lang="ko-KR" altLang="en-US" sz="2400" b="1" dirty="0">
              <a:cs typeface="Calibri"/>
            </a:endParaRPr>
          </a:p>
        </p:txBody>
      </p:sp>
      <p:cxnSp>
        <p:nvCxnSpPr>
          <p:cNvPr id="30" name="직선 연결선 18">
            <a:extLst>
              <a:ext uri="{FF2B5EF4-FFF2-40B4-BE49-F238E27FC236}">
                <a16:creationId xmlns:a16="http://schemas.microsoft.com/office/drawing/2014/main" id="{13C5532C-FECA-733D-DCE6-CD594A5EF926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4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revision>631</cp:revision>
  <dcterms:created xsi:type="dcterms:W3CDTF">2014-04-29T00:37:20Z</dcterms:created>
  <dcterms:modified xsi:type="dcterms:W3CDTF">2024-09-09T04:51:31Z</dcterms:modified>
</cp:coreProperties>
</file>